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</p:sldIdLst>
  <p:sldSz cx="12192000" cy="6858000"/>
  <p:notesSz cx="7559675" cy="10691813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9" d="100"/>
          <a:sy n="69" d="100"/>
        </p:scale>
        <p:origin x="75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22840"/>
            <a:ext cx="10972440" cy="12466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uk-UA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uk-UA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uk-UA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22840"/>
            <a:ext cx="10972440" cy="12466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uk-UA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uk-UA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uk-UA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uk-UA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uk-UA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22840"/>
            <a:ext cx="10972440" cy="12466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uk-UA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uk-UA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uk-UA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uk-UA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uk-UA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uk-UA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uk-UA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09480" y="222840"/>
            <a:ext cx="10972440" cy="12466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uk-UA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uk-UA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09480" y="222840"/>
            <a:ext cx="10972440" cy="12466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uk-UA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uk-UA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09480" y="222840"/>
            <a:ext cx="10972440" cy="12466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uk-UA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uk-UA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uk-UA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09480" y="222840"/>
            <a:ext cx="10972440" cy="12466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uk-UA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uk-UA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09480" y="222840"/>
            <a:ext cx="10972440" cy="12466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uk-UA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uk-UA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uk-UA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uk-UA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22840"/>
            <a:ext cx="10972440" cy="12466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uk-UA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uk-UA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22840"/>
            <a:ext cx="10972440" cy="12466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uk-UA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uk-UA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uk-UA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uk-UA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09480" y="222840"/>
            <a:ext cx="10972440" cy="12466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uk-UA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uk-UA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uk-UA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uk-UA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09480" y="222840"/>
            <a:ext cx="10972440" cy="12466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uk-UA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uk-UA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uk-UA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09480" y="222840"/>
            <a:ext cx="10972440" cy="12466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uk-UA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uk-UA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uk-UA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uk-UA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uk-UA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09480" y="222840"/>
            <a:ext cx="10972440" cy="12466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uk-UA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uk-UA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uk-UA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uk-UA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uk-UA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uk-UA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uk-UA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609480" y="222840"/>
            <a:ext cx="10972440" cy="12466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uk-UA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uk-UA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609480" y="222840"/>
            <a:ext cx="10972440" cy="12466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uk-UA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uk-UA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609480" y="222840"/>
            <a:ext cx="10972440" cy="12466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uk-UA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uk-UA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uk-UA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609480" y="222840"/>
            <a:ext cx="10972440" cy="12466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uk-UA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222840"/>
            <a:ext cx="10972440" cy="12466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uk-UA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uk-UA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uk-UA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609480" y="222840"/>
            <a:ext cx="10972440" cy="12466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uk-UA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uk-UA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uk-UA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uk-UA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609480" y="222840"/>
            <a:ext cx="10972440" cy="12466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uk-UA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uk-UA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uk-UA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uk-UA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609480" y="222840"/>
            <a:ext cx="10972440" cy="12466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uk-UA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uk-UA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uk-UA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uk-UA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609480" y="222840"/>
            <a:ext cx="10972440" cy="12466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uk-UA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uk-UA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uk-UA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609480" y="222840"/>
            <a:ext cx="10972440" cy="12466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uk-UA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uk-UA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uk-UA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uk-UA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6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uk-UA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609480" y="222840"/>
            <a:ext cx="10972440" cy="12466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uk-UA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uk-UA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uk-UA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uk-UA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1" name="PlaceHolder 5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uk-UA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2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uk-UA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3" name="PlaceHolder 7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uk-UA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22840"/>
            <a:ext cx="10972440" cy="12466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uk-UA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uk-UA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uk-UA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22840"/>
            <a:ext cx="10972440" cy="12466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uk-UA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uk-UA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22840"/>
            <a:ext cx="10972440" cy="12466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uk-UA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uk-UA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uk-UA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uk-UA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22840"/>
            <a:ext cx="10972440" cy="12466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uk-UA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uk-UA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uk-UA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uk-UA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22840"/>
            <a:ext cx="10972440" cy="12466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uk-UA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uk-UA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uk-UA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uk-UA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uk-UA" sz="4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Для правки текста заголовка щёлкните мышью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uk-UA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Для правки структуры щёлкните мышью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uk-UA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Второй уровень структуры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uk-UA" sz="2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Третий уровень структуры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uk-UA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Четвёртый уровень структуры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uk-UA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Пятый уровень структуры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uk-UA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Шестой уровень структуры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uk-UA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Седьмой уровень структуры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uk-UA" sz="4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Для правки текста заголовка щёлкните мышью</a:t>
            </a: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uk-UA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Для правки структуры щёлкните мышью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uk-UA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Второй уровень структуры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uk-UA" sz="2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Третий уровень структуры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uk-UA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Четвёртый уровень структуры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uk-UA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Пятый уровень структуры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uk-UA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Шестой уровень структуры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uk-UA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Седьмой уровень структуры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uk-UA" sz="4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Для правки текста заголовка щёлкните мышью</a:t>
            </a: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uk-UA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Для правки структуры щёлкните мышью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uk-UA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Второй уровень структуры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uk-UA" sz="2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Третий уровень структуры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uk-UA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Четвёртый уровень структуры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uk-UA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Пятый уровень структуры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uk-UA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Шестой уровень структуры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uk-UA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Седьмой уровень структуры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9.jpeg"/><Relationship Id="rId4" Type="http://schemas.openxmlformats.org/officeDocument/2006/relationships/image" Target="../media/image5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../media/image66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69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3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7" Type="http://schemas.openxmlformats.org/officeDocument/2006/relationships/image" Target="../media/image78.jpe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3.jpe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3.jpe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.jpe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7" Type="http://schemas.openxmlformats.org/officeDocument/2006/relationships/image" Target="../media/image92.jpe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1.png"/><Relationship Id="rId5" Type="http://schemas.openxmlformats.org/officeDocument/2006/relationships/image" Target="../media/image90.jpeg"/><Relationship Id="rId4" Type="http://schemas.openxmlformats.org/officeDocument/2006/relationships/image" Target="../media/image89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jpeg"/><Relationship Id="rId3" Type="http://schemas.openxmlformats.org/officeDocument/2006/relationships/image" Target="../media/image88.png"/><Relationship Id="rId7" Type="http://schemas.openxmlformats.org/officeDocument/2006/relationships/image" Target="../media/image93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1.png"/><Relationship Id="rId5" Type="http://schemas.openxmlformats.org/officeDocument/2006/relationships/image" Target="../media/image90.jpeg"/><Relationship Id="rId4" Type="http://schemas.openxmlformats.org/officeDocument/2006/relationships/image" Target="../media/image8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2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99.jpeg"/><Relationship Id="rId4" Type="http://schemas.openxmlformats.org/officeDocument/2006/relationships/image" Target="../media/image73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jpe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5.jpeg"/><Relationship Id="rId5" Type="http://schemas.openxmlformats.org/officeDocument/2006/relationships/image" Target="../media/image9.png"/><Relationship Id="rId10" Type="http://schemas.openxmlformats.org/officeDocument/2006/relationships/image" Target="../media/image14.jpe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10" Type="http://schemas.openxmlformats.org/officeDocument/2006/relationships/image" Target="../media/image26.jpeg"/><Relationship Id="rId4" Type="http://schemas.openxmlformats.org/officeDocument/2006/relationships/image" Target="../media/image20.png"/><Relationship Id="rId9" Type="http://schemas.openxmlformats.org/officeDocument/2006/relationships/image" Target="../media/image25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jpeg"/><Relationship Id="rId5" Type="http://schemas.openxmlformats.org/officeDocument/2006/relationships/image" Target="../media/image30.jpeg"/><Relationship Id="rId4" Type="http://schemas.openxmlformats.org/officeDocument/2006/relationships/image" Target="../media/image29.png"/><Relationship Id="rId9" Type="http://schemas.openxmlformats.org/officeDocument/2006/relationships/image" Target="../media/image34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6.png"/><Relationship Id="rId7" Type="http://schemas.openxmlformats.org/officeDocument/2006/relationships/image" Target="../media/image39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10" Type="http://schemas.openxmlformats.org/officeDocument/2006/relationships/image" Target="../media/image42.jpeg"/><Relationship Id="rId4" Type="http://schemas.openxmlformats.org/officeDocument/2006/relationships/image" Target="../media/image9.png"/><Relationship Id="rId9" Type="http://schemas.openxmlformats.org/officeDocument/2006/relationships/image" Target="../media/image41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35.png"/><Relationship Id="rId7" Type="http://schemas.openxmlformats.org/officeDocument/2006/relationships/image" Target="../media/image45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44.png"/><Relationship Id="rId11" Type="http://schemas.openxmlformats.org/officeDocument/2006/relationships/image" Target="../media/image49.png"/><Relationship Id="rId5" Type="http://schemas.openxmlformats.org/officeDocument/2006/relationships/image" Target="../media/image39.png"/><Relationship Id="rId10" Type="http://schemas.openxmlformats.org/officeDocument/2006/relationships/image" Target="../media/image48.png"/><Relationship Id="rId4" Type="http://schemas.openxmlformats.org/officeDocument/2006/relationships/image" Target="../media/image38.png"/><Relationship Id="rId9" Type="http://schemas.openxmlformats.org/officeDocument/2006/relationships/image" Target="../media/image4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jpeg"/><Relationship Id="rId5" Type="http://schemas.openxmlformats.org/officeDocument/2006/relationships/image" Target="../media/image50.jpeg"/><Relationship Id="rId4" Type="http://schemas.openxmlformats.org/officeDocument/2006/relationships/image" Target="../media/image34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Рисунок 3"/>
          <p:cNvPicPr/>
          <p:nvPr/>
        </p:nvPicPr>
        <p:blipFill>
          <a:blip r:embed="rId2"/>
          <a:stretch/>
        </p:blipFill>
        <p:spPr>
          <a:xfrm>
            <a:off x="180000" y="303120"/>
            <a:ext cx="1217880" cy="513000"/>
          </a:xfrm>
          <a:prstGeom prst="rect">
            <a:avLst/>
          </a:prstGeom>
          <a:ln>
            <a:noFill/>
          </a:ln>
        </p:spPr>
      </p:pic>
      <p:pic>
        <p:nvPicPr>
          <p:cNvPr id="115" name="Рисунок 4"/>
          <p:cNvPicPr/>
          <p:nvPr/>
        </p:nvPicPr>
        <p:blipFill>
          <a:blip r:embed="rId2"/>
          <a:stretch/>
        </p:blipFill>
        <p:spPr>
          <a:xfrm>
            <a:off x="152280" y="316800"/>
            <a:ext cx="2001960" cy="843840"/>
          </a:xfrm>
          <a:prstGeom prst="rect">
            <a:avLst/>
          </a:prstGeom>
          <a:ln>
            <a:noFill/>
          </a:ln>
        </p:spPr>
      </p:pic>
      <p:sp>
        <p:nvSpPr>
          <p:cNvPr id="116" name="CustomShape 1"/>
          <p:cNvSpPr/>
          <p:nvPr/>
        </p:nvSpPr>
        <p:spPr>
          <a:xfrm>
            <a:off x="5292360" y="303120"/>
            <a:ext cx="1120680" cy="857520"/>
          </a:xfrm>
          <a:prstGeom prst="roundRect">
            <a:avLst>
              <a:gd name="adj" fmla="val 16667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uk-UA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Logo</a:t>
            </a:r>
            <a:endParaRPr lang="uk-UA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7" name="CustomShape 2"/>
          <p:cNvSpPr/>
          <p:nvPr/>
        </p:nvSpPr>
        <p:spPr>
          <a:xfrm>
            <a:off x="7772400" y="817560"/>
            <a:ext cx="4115160" cy="942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uk-UA" sz="28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+38 067 454 54 54</a:t>
            </a:r>
            <a:endParaRPr lang="uk-UA" sz="2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uk-UA" sz="28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projectplus31@gmail.com</a:t>
            </a:r>
            <a:endParaRPr lang="uk-UA" sz="2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8" name="CustomShape 3"/>
          <p:cNvSpPr/>
          <p:nvPr/>
        </p:nvSpPr>
        <p:spPr>
          <a:xfrm>
            <a:off x="1904760" y="2315520"/>
            <a:ext cx="8635320" cy="1735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uk-UA" sz="36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Створення унікальних рішень</a:t>
            </a:r>
            <a:endParaRPr lang="uk-UA" sz="36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uk-UA" sz="36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в області управлінського обліку</a:t>
            </a:r>
            <a:endParaRPr lang="uk-UA" sz="36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uk-UA" sz="36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з урахуванням особливостей і нюансів бізнесу</a:t>
            </a:r>
            <a:endParaRPr lang="uk-UA" sz="36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9" name="CustomShape 4"/>
          <p:cNvSpPr/>
          <p:nvPr/>
        </p:nvSpPr>
        <p:spPr>
          <a:xfrm>
            <a:off x="1507320" y="4962960"/>
            <a:ext cx="9430560" cy="820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uk-UA" sz="24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Замовляй консультацію сьогодні і ми запропонуємо декілька</a:t>
            </a:r>
            <a:endParaRPr lang="uk-UA" sz="2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uk-UA" sz="24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засобів вирішення завдання за допомогою програмного забезпечення</a:t>
            </a:r>
            <a:endParaRPr lang="uk-UA" sz="2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20" name="Рисунок 1"/>
          <p:cNvPicPr/>
          <p:nvPr/>
        </p:nvPicPr>
        <p:blipFill>
          <a:blip r:embed="rId3"/>
          <a:stretch/>
        </p:blipFill>
        <p:spPr>
          <a:xfrm>
            <a:off x="10307880" y="132120"/>
            <a:ext cx="1579680" cy="503280"/>
          </a:xfrm>
          <a:prstGeom prst="rect">
            <a:avLst/>
          </a:prstGeom>
          <a:ln>
            <a:noFill/>
          </a:ln>
        </p:spPr>
      </p:pic>
      <p:pic>
        <p:nvPicPr>
          <p:cNvPr id="121" name="Рисунок 120"/>
          <p:cNvPicPr/>
          <p:nvPr/>
        </p:nvPicPr>
        <p:blipFill>
          <a:blip r:embed="rId4"/>
          <a:stretch/>
        </p:blipFill>
        <p:spPr>
          <a:xfrm>
            <a:off x="4176000" y="5976000"/>
            <a:ext cx="4047480" cy="6375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Рисунок 1"/>
          <p:cNvPicPr/>
          <p:nvPr/>
        </p:nvPicPr>
        <p:blipFill>
          <a:blip r:embed="rId2"/>
          <a:stretch/>
        </p:blipFill>
        <p:spPr>
          <a:xfrm>
            <a:off x="0" y="0"/>
            <a:ext cx="12190680" cy="6888960"/>
          </a:xfrm>
          <a:prstGeom prst="rect">
            <a:avLst/>
          </a:prstGeom>
          <a:ln>
            <a:noFill/>
          </a:ln>
        </p:spPr>
      </p:pic>
      <p:pic>
        <p:nvPicPr>
          <p:cNvPr id="217" name="Рисунок 2"/>
          <p:cNvPicPr/>
          <p:nvPr/>
        </p:nvPicPr>
        <p:blipFill>
          <a:blip r:embed="rId3"/>
          <a:stretch/>
        </p:blipFill>
        <p:spPr>
          <a:xfrm>
            <a:off x="646200" y="1221120"/>
            <a:ext cx="1236600" cy="1236600"/>
          </a:xfrm>
          <a:prstGeom prst="rect">
            <a:avLst/>
          </a:prstGeom>
          <a:ln>
            <a:noFill/>
          </a:ln>
        </p:spPr>
      </p:pic>
      <p:sp>
        <p:nvSpPr>
          <p:cNvPr id="218" name="CustomShape 1"/>
          <p:cNvSpPr/>
          <p:nvPr/>
        </p:nvSpPr>
        <p:spPr>
          <a:xfrm>
            <a:off x="3487680" y="0"/>
            <a:ext cx="458280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uk-UA" sz="28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Етапи роботи над проектом</a:t>
            </a:r>
            <a:endParaRPr lang="uk-UA" sz="2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9" name="CustomShape 2"/>
          <p:cNvSpPr/>
          <p:nvPr/>
        </p:nvSpPr>
        <p:spPr>
          <a:xfrm>
            <a:off x="3075480" y="573840"/>
            <a:ext cx="5407200" cy="363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uk-UA" sz="18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Від звернення у нашу компанію до готового рішення</a:t>
            </a:r>
            <a:endParaRPr lang="uk-UA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0" name="CustomShape 3"/>
          <p:cNvSpPr/>
          <p:nvPr/>
        </p:nvSpPr>
        <p:spPr>
          <a:xfrm>
            <a:off x="0" y="2554200"/>
            <a:ext cx="3212640" cy="1186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uk-UA" sz="18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Особиста зустріч, презентація.</a:t>
            </a:r>
            <a:endParaRPr lang="uk-UA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uk-UA" sz="18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       Обговорюємо завдання.</a:t>
            </a:r>
            <a:endParaRPr lang="uk-UA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uk-UA" sz="18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      Оцінка вартості та</a:t>
            </a:r>
            <a:endParaRPr lang="uk-UA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uk-UA" sz="18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          термінів проекту</a:t>
            </a:r>
            <a:endParaRPr lang="uk-UA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1" name="CustomShape 4"/>
          <p:cNvSpPr/>
          <p:nvPr/>
        </p:nvSpPr>
        <p:spPr>
          <a:xfrm>
            <a:off x="2451240" y="1835640"/>
            <a:ext cx="7617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4A7EBB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22" name="Рисунок 10"/>
          <p:cNvPicPr/>
          <p:nvPr/>
        </p:nvPicPr>
        <p:blipFill>
          <a:blip r:embed="rId3"/>
          <a:stretch/>
        </p:blipFill>
        <p:spPr>
          <a:xfrm>
            <a:off x="3817080" y="1239840"/>
            <a:ext cx="1217880" cy="1217880"/>
          </a:xfrm>
          <a:prstGeom prst="rect">
            <a:avLst/>
          </a:prstGeom>
          <a:ln>
            <a:noFill/>
          </a:ln>
        </p:spPr>
      </p:pic>
      <p:pic>
        <p:nvPicPr>
          <p:cNvPr id="223" name="Рисунок 11"/>
          <p:cNvPicPr/>
          <p:nvPr/>
        </p:nvPicPr>
        <p:blipFill>
          <a:blip r:embed="rId3"/>
          <a:stretch/>
        </p:blipFill>
        <p:spPr>
          <a:xfrm>
            <a:off x="6504840" y="1221120"/>
            <a:ext cx="1217880" cy="1217880"/>
          </a:xfrm>
          <a:prstGeom prst="rect">
            <a:avLst/>
          </a:prstGeom>
          <a:ln>
            <a:noFill/>
          </a:ln>
        </p:spPr>
      </p:pic>
      <p:pic>
        <p:nvPicPr>
          <p:cNvPr id="224" name="Рисунок 12"/>
          <p:cNvPicPr/>
          <p:nvPr/>
        </p:nvPicPr>
        <p:blipFill>
          <a:blip r:embed="rId3"/>
          <a:stretch/>
        </p:blipFill>
        <p:spPr>
          <a:xfrm>
            <a:off x="9192600" y="1181880"/>
            <a:ext cx="1217880" cy="1217880"/>
          </a:xfrm>
          <a:prstGeom prst="rect">
            <a:avLst/>
          </a:prstGeom>
          <a:ln>
            <a:noFill/>
          </a:ln>
        </p:spPr>
      </p:pic>
      <p:sp>
        <p:nvSpPr>
          <p:cNvPr id="225" name="CustomShape 5"/>
          <p:cNvSpPr/>
          <p:nvPr/>
        </p:nvSpPr>
        <p:spPr>
          <a:xfrm>
            <a:off x="5374440" y="1835640"/>
            <a:ext cx="7617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4A7EBB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6" name="CustomShape 6"/>
          <p:cNvSpPr/>
          <p:nvPr/>
        </p:nvSpPr>
        <p:spPr>
          <a:xfrm>
            <a:off x="8093880" y="1815120"/>
            <a:ext cx="7617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4A7EBB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7" name="CustomShape 7"/>
          <p:cNvSpPr/>
          <p:nvPr/>
        </p:nvSpPr>
        <p:spPr>
          <a:xfrm>
            <a:off x="10515600" y="2400840"/>
            <a:ext cx="691560" cy="12034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4A7EBB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28" name="Рисунок 17"/>
          <p:cNvPicPr/>
          <p:nvPr/>
        </p:nvPicPr>
        <p:blipFill>
          <a:blip r:embed="rId3"/>
          <a:stretch/>
        </p:blipFill>
        <p:spPr>
          <a:xfrm>
            <a:off x="10599120" y="3941640"/>
            <a:ext cx="1217880" cy="1217880"/>
          </a:xfrm>
          <a:prstGeom prst="rect">
            <a:avLst/>
          </a:prstGeom>
          <a:ln>
            <a:noFill/>
          </a:ln>
        </p:spPr>
      </p:pic>
      <p:pic>
        <p:nvPicPr>
          <p:cNvPr id="229" name="Рисунок 18"/>
          <p:cNvPicPr/>
          <p:nvPr/>
        </p:nvPicPr>
        <p:blipFill>
          <a:blip r:embed="rId3"/>
          <a:stretch/>
        </p:blipFill>
        <p:spPr>
          <a:xfrm>
            <a:off x="7882920" y="3941640"/>
            <a:ext cx="1217880" cy="1217880"/>
          </a:xfrm>
          <a:prstGeom prst="rect">
            <a:avLst/>
          </a:prstGeom>
          <a:ln>
            <a:noFill/>
          </a:ln>
        </p:spPr>
      </p:pic>
      <p:pic>
        <p:nvPicPr>
          <p:cNvPr id="230" name="Рисунок 19"/>
          <p:cNvPicPr/>
          <p:nvPr/>
        </p:nvPicPr>
        <p:blipFill>
          <a:blip r:embed="rId3"/>
          <a:stretch/>
        </p:blipFill>
        <p:spPr>
          <a:xfrm>
            <a:off x="4764960" y="3943800"/>
            <a:ext cx="1217880" cy="1217880"/>
          </a:xfrm>
          <a:prstGeom prst="rect">
            <a:avLst/>
          </a:prstGeom>
          <a:ln>
            <a:noFill/>
          </a:ln>
        </p:spPr>
      </p:pic>
      <p:pic>
        <p:nvPicPr>
          <p:cNvPr id="231" name="Рисунок 20"/>
          <p:cNvPicPr/>
          <p:nvPr/>
        </p:nvPicPr>
        <p:blipFill>
          <a:blip r:embed="rId3"/>
          <a:stretch/>
        </p:blipFill>
        <p:spPr>
          <a:xfrm>
            <a:off x="1829880" y="3941640"/>
            <a:ext cx="1217880" cy="1217880"/>
          </a:xfrm>
          <a:prstGeom prst="rect">
            <a:avLst/>
          </a:prstGeom>
          <a:ln>
            <a:noFill/>
          </a:ln>
        </p:spPr>
      </p:pic>
      <p:sp>
        <p:nvSpPr>
          <p:cNvPr id="232" name="CustomShape 8"/>
          <p:cNvSpPr/>
          <p:nvPr/>
        </p:nvSpPr>
        <p:spPr>
          <a:xfrm>
            <a:off x="3543840" y="2620080"/>
            <a:ext cx="1821240" cy="912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uk-UA" sz="18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Складання ТЗ,</a:t>
            </a:r>
            <a:endParaRPr lang="uk-UA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uk-UA" sz="18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  точна оцінка</a:t>
            </a:r>
            <a:endParaRPr lang="uk-UA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uk-UA" sz="18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     вартості</a:t>
            </a:r>
            <a:endParaRPr lang="uk-UA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3" name="CustomShape 9"/>
          <p:cNvSpPr/>
          <p:nvPr/>
        </p:nvSpPr>
        <p:spPr>
          <a:xfrm>
            <a:off x="6473520" y="2590560"/>
            <a:ext cx="1402200" cy="637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uk-UA" sz="18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Підписання договору</a:t>
            </a:r>
            <a:endParaRPr lang="uk-UA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4" name="CustomShape 10"/>
          <p:cNvSpPr/>
          <p:nvPr/>
        </p:nvSpPr>
        <p:spPr>
          <a:xfrm>
            <a:off x="8291520" y="2618640"/>
            <a:ext cx="2798280" cy="912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uk-UA" sz="18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                  Аналіз </a:t>
            </a:r>
            <a:endParaRPr lang="uk-UA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uk-UA" sz="18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       бізнес процесів.</a:t>
            </a:r>
            <a:endParaRPr lang="uk-UA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uk-UA" sz="18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Проектування системи</a:t>
            </a:r>
            <a:endParaRPr lang="uk-UA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5" name="CustomShape 11"/>
          <p:cNvSpPr/>
          <p:nvPr/>
        </p:nvSpPr>
        <p:spPr>
          <a:xfrm flipH="1">
            <a:off x="9409320" y="4524120"/>
            <a:ext cx="878400" cy="86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4A7EBB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6" name="CustomShape 12"/>
          <p:cNvSpPr/>
          <p:nvPr/>
        </p:nvSpPr>
        <p:spPr>
          <a:xfrm flipH="1">
            <a:off x="6380280" y="4534200"/>
            <a:ext cx="10508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4A7EBB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7" name="CustomShape 13"/>
          <p:cNvSpPr/>
          <p:nvPr/>
        </p:nvSpPr>
        <p:spPr>
          <a:xfrm flipH="1">
            <a:off x="3401280" y="4551120"/>
            <a:ext cx="10508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4A7EBB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8" name="CustomShape 14"/>
          <p:cNvSpPr/>
          <p:nvPr/>
        </p:nvSpPr>
        <p:spPr>
          <a:xfrm>
            <a:off x="10522440" y="5374440"/>
            <a:ext cx="1540800" cy="912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uk-UA" sz="18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Узгодження</a:t>
            </a:r>
            <a:endParaRPr lang="uk-UA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uk-UA" sz="18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   дизайну </a:t>
            </a:r>
            <a:endParaRPr lang="uk-UA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uk-UA" sz="18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інтерфейсу</a:t>
            </a:r>
            <a:endParaRPr lang="uk-UA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9" name="CustomShape 15"/>
          <p:cNvSpPr/>
          <p:nvPr/>
        </p:nvSpPr>
        <p:spPr>
          <a:xfrm>
            <a:off x="7606800" y="5373000"/>
            <a:ext cx="2143080" cy="637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uk-UA" sz="18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         Розробка та</a:t>
            </a:r>
            <a:endParaRPr lang="uk-UA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uk-UA" sz="18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впровадження етапами</a:t>
            </a:r>
            <a:endParaRPr lang="uk-UA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0" name="CustomShape 16"/>
          <p:cNvSpPr/>
          <p:nvPr/>
        </p:nvSpPr>
        <p:spPr>
          <a:xfrm>
            <a:off x="4464360" y="5310000"/>
            <a:ext cx="1906560" cy="637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uk-UA" sz="18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      Запуск у робочому режимі</a:t>
            </a:r>
            <a:endParaRPr lang="uk-UA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1" name="CustomShape 17"/>
          <p:cNvSpPr/>
          <p:nvPr/>
        </p:nvSpPr>
        <p:spPr>
          <a:xfrm>
            <a:off x="772200" y="5345640"/>
            <a:ext cx="3355920" cy="1186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uk-UA" sz="18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               Надаємо до 200</a:t>
            </a:r>
            <a:endParaRPr lang="uk-UA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uk-UA" sz="18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         безкоштовних годин для</a:t>
            </a:r>
            <a:endParaRPr lang="uk-UA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uk-UA" sz="18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модифікацій перші 2 місяці</a:t>
            </a:r>
            <a:endParaRPr lang="uk-UA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uk-UA" sz="18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              після впровадження</a:t>
            </a:r>
            <a:endParaRPr lang="uk-UA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Рисунок 3"/>
          <p:cNvPicPr/>
          <p:nvPr/>
        </p:nvPicPr>
        <p:blipFill>
          <a:blip r:embed="rId2"/>
          <a:stretch/>
        </p:blipFill>
        <p:spPr>
          <a:xfrm>
            <a:off x="-155160" y="318600"/>
            <a:ext cx="12345840" cy="6219360"/>
          </a:xfrm>
          <a:prstGeom prst="rect">
            <a:avLst/>
          </a:prstGeom>
          <a:ln>
            <a:noFill/>
          </a:ln>
        </p:spPr>
      </p:pic>
      <p:pic>
        <p:nvPicPr>
          <p:cNvPr id="243" name="Рисунок 1"/>
          <p:cNvPicPr/>
          <p:nvPr/>
        </p:nvPicPr>
        <p:blipFill>
          <a:blip r:embed="rId3"/>
          <a:stretch/>
        </p:blipFill>
        <p:spPr>
          <a:xfrm>
            <a:off x="853920" y="4124160"/>
            <a:ext cx="11142720" cy="446400"/>
          </a:xfrm>
          <a:prstGeom prst="rect">
            <a:avLst/>
          </a:prstGeom>
          <a:ln>
            <a:noFill/>
          </a:ln>
        </p:spPr>
      </p:pic>
      <p:sp>
        <p:nvSpPr>
          <p:cNvPr id="244" name="CustomShape 1"/>
          <p:cNvSpPr/>
          <p:nvPr/>
        </p:nvSpPr>
        <p:spPr>
          <a:xfrm>
            <a:off x="865440" y="4202640"/>
            <a:ext cx="2651760" cy="363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uk-UA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Хохова Вера Николаевна</a:t>
            </a:r>
            <a:endParaRPr lang="uk-UA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5" name="CustomShape 2"/>
          <p:cNvSpPr/>
          <p:nvPr/>
        </p:nvSpPr>
        <p:spPr>
          <a:xfrm>
            <a:off x="5099400" y="4202640"/>
            <a:ext cx="2651760" cy="363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uk-UA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Хохова Вера Николаевна</a:t>
            </a:r>
            <a:endParaRPr lang="uk-UA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6" name="CustomShape 3"/>
          <p:cNvSpPr/>
          <p:nvPr/>
        </p:nvSpPr>
        <p:spPr>
          <a:xfrm>
            <a:off x="9369720" y="4163400"/>
            <a:ext cx="2651760" cy="363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uk-UA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Хохова Вера Николаевна</a:t>
            </a:r>
            <a:endParaRPr lang="uk-UA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47" name="Рисунок 7"/>
          <p:cNvPicPr/>
          <p:nvPr/>
        </p:nvPicPr>
        <p:blipFill>
          <a:blip r:embed="rId4"/>
          <a:stretch/>
        </p:blipFill>
        <p:spPr>
          <a:xfrm>
            <a:off x="0" y="0"/>
            <a:ext cx="12190680" cy="436320"/>
          </a:xfrm>
          <a:prstGeom prst="rect">
            <a:avLst/>
          </a:prstGeom>
          <a:ln>
            <a:noFill/>
          </a:ln>
        </p:spPr>
      </p:pic>
      <p:pic>
        <p:nvPicPr>
          <p:cNvPr id="248" name="Рисунок 8"/>
          <p:cNvPicPr/>
          <p:nvPr/>
        </p:nvPicPr>
        <p:blipFill>
          <a:blip r:embed="rId4"/>
          <a:stretch/>
        </p:blipFill>
        <p:spPr>
          <a:xfrm>
            <a:off x="-155160" y="5440320"/>
            <a:ext cx="12345840" cy="1416240"/>
          </a:xfrm>
          <a:prstGeom prst="rect">
            <a:avLst/>
          </a:prstGeom>
          <a:ln>
            <a:noFill/>
          </a:ln>
        </p:spPr>
      </p:pic>
      <p:pic>
        <p:nvPicPr>
          <p:cNvPr id="249" name="Рисунок 248"/>
          <p:cNvPicPr/>
          <p:nvPr/>
        </p:nvPicPr>
        <p:blipFill>
          <a:blip r:embed="rId5"/>
          <a:stretch/>
        </p:blipFill>
        <p:spPr>
          <a:xfrm>
            <a:off x="504000" y="190800"/>
            <a:ext cx="11248200" cy="16088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Рисунок 3"/>
          <p:cNvPicPr/>
          <p:nvPr/>
        </p:nvPicPr>
        <p:blipFill>
          <a:blip r:embed="rId2"/>
          <a:stretch/>
        </p:blipFill>
        <p:spPr>
          <a:xfrm>
            <a:off x="0" y="1801080"/>
            <a:ext cx="12190680" cy="1774080"/>
          </a:xfrm>
          <a:prstGeom prst="rect">
            <a:avLst/>
          </a:prstGeom>
          <a:ln>
            <a:noFill/>
          </a:ln>
        </p:spPr>
      </p:pic>
      <p:pic>
        <p:nvPicPr>
          <p:cNvPr id="251" name="Рисунок 4"/>
          <p:cNvPicPr/>
          <p:nvPr/>
        </p:nvPicPr>
        <p:blipFill>
          <a:blip r:embed="rId3"/>
          <a:stretch/>
        </p:blipFill>
        <p:spPr>
          <a:xfrm>
            <a:off x="3175560" y="2128320"/>
            <a:ext cx="5426640" cy="1001520"/>
          </a:xfrm>
          <a:prstGeom prst="rect">
            <a:avLst/>
          </a:prstGeom>
          <a:ln>
            <a:noFill/>
          </a:ln>
        </p:spPr>
      </p:pic>
      <p:pic>
        <p:nvPicPr>
          <p:cNvPr id="252" name="Рисунок 5"/>
          <p:cNvPicPr/>
          <p:nvPr/>
        </p:nvPicPr>
        <p:blipFill>
          <a:blip r:embed="rId4"/>
          <a:stretch/>
        </p:blipFill>
        <p:spPr>
          <a:xfrm>
            <a:off x="2932920" y="2128320"/>
            <a:ext cx="484200" cy="1001520"/>
          </a:xfrm>
          <a:prstGeom prst="rect">
            <a:avLst/>
          </a:prstGeom>
          <a:ln>
            <a:noFill/>
          </a:ln>
        </p:spPr>
      </p:pic>
      <p:pic>
        <p:nvPicPr>
          <p:cNvPr id="253" name="Рисунок 6"/>
          <p:cNvPicPr/>
          <p:nvPr/>
        </p:nvPicPr>
        <p:blipFill>
          <a:blip r:embed="rId4"/>
          <a:stretch/>
        </p:blipFill>
        <p:spPr>
          <a:xfrm>
            <a:off x="3175560" y="3048480"/>
            <a:ext cx="5564880" cy="408240"/>
          </a:xfrm>
          <a:prstGeom prst="rect">
            <a:avLst/>
          </a:prstGeom>
          <a:ln>
            <a:noFill/>
          </a:ln>
        </p:spPr>
      </p:pic>
      <p:pic>
        <p:nvPicPr>
          <p:cNvPr id="254" name="Рисунок 7"/>
          <p:cNvPicPr/>
          <p:nvPr/>
        </p:nvPicPr>
        <p:blipFill>
          <a:blip r:embed="rId4"/>
          <a:stretch/>
        </p:blipFill>
        <p:spPr>
          <a:xfrm>
            <a:off x="2826360" y="1973880"/>
            <a:ext cx="6343920" cy="408240"/>
          </a:xfrm>
          <a:prstGeom prst="rect">
            <a:avLst/>
          </a:prstGeom>
          <a:ln>
            <a:noFill/>
          </a:ln>
        </p:spPr>
      </p:pic>
      <p:pic>
        <p:nvPicPr>
          <p:cNvPr id="255" name="Рисунок 8"/>
          <p:cNvPicPr/>
          <p:nvPr/>
        </p:nvPicPr>
        <p:blipFill>
          <a:blip r:embed="rId5"/>
          <a:stretch/>
        </p:blipFill>
        <p:spPr>
          <a:xfrm>
            <a:off x="4770000" y="2540520"/>
            <a:ext cx="2571480" cy="388440"/>
          </a:xfrm>
          <a:prstGeom prst="rect">
            <a:avLst/>
          </a:prstGeom>
          <a:ln>
            <a:noFill/>
          </a:ln>
        </p:spPr>
      </p:pic>
      <p:sp>
        <p:nvSpPr>
          <p:cNvPr id="256" name="CustomShape 1"/>
          <p:cNvSpPr/>
          <p:nvPr/>
        </p:nvSpPr>
        <p:spPr>
          <a:xfrm>
            <a:off x="3384000" y="2468520"/>
            <a:ext cx="546120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uk-UA" sz="24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Чи потрібен Вам управлінський облік? </a:t>
            </a:r>
            <a:endParaRPr lang="uk-UA" sz="2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57" name="Рисунок 12"/>
          <p:cNvPicPr/>
          <p:nvPr/>
        </p:nvPicPr>
        <p:blipFill>
          <a:blip r:embed="rId6"/>
          <a:stretch/>
        </p:blipFill>
        <p:spPr>
          <a:xfrm>
            <a:off x="5652720" y="3096360"/>
            <a:ext cx="575280" cy="430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Рисунок 3"/>
          <p:cNvPicPr/>
          <p:nvPr/>
        </p:nvPicPr>
        <p:blipFill>
          <a:blip r:embed="rId2"/>
          <a:stretch/>
        </p:blipFill>
        <p:spPr>
          <a:xfrm>
            <a:off x="0" y="-55440"/>
            <a:ext cx="12190680" cy="1774080"/>
          </a:xfrm>
          <a:prstGeom prst="rect">
            <a:avLst/>
          </a:prstGeom>
          <a:ln>
            <a:noFill/>
          </a:ln>
        </p:spPr>
      </p:pic>
      <p:pic>
        <p:nvPicPr>
          <p:cNvPr id="259" name="Рисунок 4"/>
          <p:cNvPicPr/>
          <p:nvPr/>
        </p:nvPicPr>
        <p:blipFill>
          <a:blip r:embed="rId3"/>
          <a:stretch/>
        </p:blipFill>
        <p:spPr>
          <a:xfrm>
            <a:off x="3245040" y="348120"/>
            <a:ext cx="5426640" cy="1001520"/>
          </a:xfrm>
          <a:prstGeom prst="rect">
            <a:avLst/>
          </a:prstGeom>
          <a:ln>
            <a:noFill/>
          </a:ln>
        </p:spPr>
      </p:pic>
      <p:pic>
        <p:nvPicPr>
          <p:cNvPr id="260" name="Рисунок 5"/>
          <p:cNvPicPr/>
          <p:nvPr/>
        </p:nvPicPr>
        <p:blipFill>
          <a:blip r:embed="rId4"/>
          <a:stretch/>
        </p:blipFill>
        <p:spPr>
          <a:xfrm>
            <a:off x="3002040" y="411840"/>
            <a:ext cx="484200" cy="1001520"/>
          </a:xfrm>
          <a:prstGeom prst="rect">
            <a:avLst/>
          </a:prstGeom>
          <a:ln>
            <a:noFill/>
          </a:ln>
        </p:spPr>
      </p:pic>
      <p:pic>
        <p:nvPicPr>
          <p:cNvPr id="261" name="Рисунок 6"/>
          <p:cNvPicPr/>
          <p:nvPr/>
        </p:nvPicPr>
        <p:blipFill>
          <a:blip r:embed="rId4"/>
          <a:stretch/>
        </p:blipFill>
        <p:spPr>
          <a:xfrm>
            <a:off x="3446280" y="1234440"/>
            <a:ext cx="5564880" cy="408240"/>
          </a:xfrm>
          <a:prstGeom prst="rect">
            <a:avLst/>
          </a:prstGeom>
          <a:ln>
            <a:noFill/>
          </a:ln>
        </p:spPr>
      </p:pic>
      <p:pic>
        <p:nvPicPr>
          <p:cNvPr id="262" name="Рисунок 7"/>
          <p:cNvPicPr/>
          <p:nvPr/>
        </p:nvPicPr>
        <p:blipFill>
          <a:blip r:embed="rId4"/>
          <a:stretch/>
        </p:blipFill>
        <p:spPr>
          <a:xfrm>
            <a:off x="2932920" y="140760"/>
            <a:ext cx="6343920" cy="408240"/>
          </a:xfrm>
          <a:prstGeom prst="rect">
            <a:avLst/>
          </a:prstGeom>
          <a:ln>
            <a:noFill/>
          </a:ln>
        </p:spPr>
      </p:pic>
      <p:pic>
        <p:nvPicPr>
          <p:cNvPr id="263" name="Рисунок 8"/>
          <p:cNvPicPr/>
          <p:nvPr/>
        </p:nvPicPr>
        <p:blipFill>
          <a:blip r:embed="rId5"/>
          <a:stretch/>
        </p:blipFill>
        <p:spPr>
          <a:xfrm>
            <a:off x="4828320" y="723960"/>
            <a:ext cx="2571480" cy="388440"/>
          </a:xfrm>
          <a:prstGeom prst="rect">
            <a:avLst/>
          </a:prstGeom>
          <a:ln>
            <a:noFill/>
          </a:ln>
        </p:spPr>
      </p:pic>
      <p:sp>
        <p:nvSpPr>
          <p:cNvPr id="264" name="CustomShape 1"/>
          <p:cNvSpPr/>
          <p:nvPr/>
        </p:nvSpPr>
        <p:spPr>
          <a:xfrm>
            <a:off x="3486600" y="701280"/>
            <a:ext cx="540324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uk-UA" sz="24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Чи потрібен Вам управлінський облік? </a:t>
            </a:r>
            <a:endParaRPr lang="uk-UA" sz="2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65" name="Рисунок 2"/>
          <p:cNvPicPr/>
          <p:nvPr/>
        </p:nvPicPr>
        <p:blipFill>
          <a:blip r:embed="rId6"/>
          <a:stretch/>
        </p:blipFill>
        <p:spPr>
          <a:xfrm>
            <a:off x="0" y="1715760"/>
            <a:ext cx="12190680" cy="5140800"/>
          </a:xfrm>
          <a:prstGeom prst="rect">
            <a:avLst/>
          </a:prstGeom>
          <a:ln>
            <a:noFill/>
          </a:ln>
        </p:spPr>
      </p:pic>
      <p:sp>
        <p:nvSpPr>
          <p:cNvPr id="266" name="CustomShape 2"/>
          <p:cNvSpPr/>
          <p:nvPr/>
        </p:nvSpPr>
        <p:spPr>
          <a:xfrm>
            <a:off x="581760" y="1944720"/>
            <a:ext cx="11359440" cy="3929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uk-UA" sz="1800" b="1" strike="noStrike" spc="-1">
                <a:solidFill>
                  <a:srgbClr val="1F4E79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     Управлінський облік — це не лише облік, але й калькуляція витрат. Управлінський облік - це Вся внутрішньокорпоративна бізнес аналітика про всі події та процеси. Управлінський облік включає в себе не тільки витрати та розподіл їх за бізнес одиницями, але й продаж, сировину, клієнтів, аналіз конкурентів, аналіз ринку та прогнози.</a:t>
            </a:r>
            <a:endParaRPr lang="uk-UA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uk-UA" sz="1800" b="1" strike="noStrike" spc="-1">
                <a:solidFill>
                  <a:srgbClr val="1F4E79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     Управлінський облік має на меті виконання ролі Системи підтримки прийняття рішень. </a:t>
            </a:r>
            <a:endParaRPr lang="uk-UA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uk-UA" sz="1800" b="1" strike="noStrike" spc="-1">
                <a:solidFill>
                  <a:srgbClr val="1F4E79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Мається на увазі, що  інструментарій управлінського обліку допомагає управлінцям приймати правильні рішення, формулювати довгострокові плани і стратегії.</a:t>
            </a:r>
            <a:endParaRPr lang="uk-UA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uk-UA" sz="1800" b="1" strike="noStrike" spc="-1">
                <a:solidFill>
                  <a:srgbClr val="1F4E79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     У 90%  компаній відсутній спеціаліст «методолог», який визначає скільки звітів повинно бути, які саме та хто їх повинен складати. Які показники будуть застосовуватися, які формули потрібні для отримання даних у звітах. Тому часто виникає проблема: Прибуток є, а грошей немає.</a:t>
            </a:r>
            <a:endParaRPr lang="uk-UA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uk-UA" sz="1800" b="1" strike="noStrike" spc="-1">
                <a:solidFill>
                  <a:srgbClr val="1F4E79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    Не можна вести управлінський облік на підставі бухгалтерського плану рахунків. Розуміючи все вище викладене, наша компанія фахівців допомагає вибудовувати якісний управлінський облік, який виконує роль Системи підтримки прийняття рішень для управлінців.</a:t>
            </a:r>
            <a:endParaRPr lang="uk-UA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uk-UA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67" name="Рисунок 11"/>
          <p:cNvPicPr/>
          <p:nvPr/>
        </p:nvPicPr>
        <p:blipFill>
          <a:blip r:embed="rId7"/>
          <a:stretch/>
        </p:blipFill>
        <p:spPr>
          <a:xfrm>
            <a:off x="5566320" y="1328760"/>
            <a:ext cx="546840" cy="5990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Рисунок 4"/>
          <p:cNvPicPr/>
          <p:nvPr/>
        </p:nvPicPr>
        <p:blipFill>
          <a:blip r:embed="rId2"/>
          <a:stretch/>
        </p:blipFill>
        <p:spPr>
          <a:xfrm>
            <a:off x="-71280" y="1004760"/>
            <a:ext cx="12333600" cy="4846680"/>
          </a:xfrm>
          <a:prstGeom prst="rect">
            <a:avLst/>
          </a:prstGeom>
          <a:ln>
            <a:noFill/>
          </a:ln>
        </p:spPr>
      </p:pic>
      <p:pic>
        <p:nvPicPr>
          <p:cNvPr id="269" name="Рисунок 5"/>
          <p:cNvPicPr/>
          <p:nvPr/>
        </p:nvPicPr>
        <p:blipFill>
          <a:blip r:embed="rId3"/>
          <a:stretch/>
        </p:blipFill>
        <p:spPr>
          <a:xfrm>
            <a:off x="-90360" y="0"/>
            <a:ext cx="12371400" cy="6856560"/>
          </a:xfrm>
          <a:prstGeom prst="rect">
            <a:avLst/>
          </a:prstGeom>
          <a:ln>
            <a:noFill/>
          </a:ln>
        </p:spPr>
      </p:pic>
      <p:sp>
        <p:nvSpPr>
          <p:cNvPr id="270" name="CustomShape 1"/>
          <p:cNvSpPr/>
          <p:nvPr/>
        </p:nvSpPr>
        <p:spPr>
          <a:xfrm>
            <a:off x="4902840" y="2535480"/>
            <a:ext cx="2696040" cy="363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uk-UA" sz="18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Киев, ул. Космическая 1Б</a:t>
            </a:r>
            <a:endParaRPr lang="uk-UA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71" name="Рисунок 270"/>
          <p:cNvPicPr/>
          <p:nvPr/>
        </p:nvPicPr>
        <p:blipFill>
          <a:blip r:embed="rId4"/>
          <a:stretch/>
        </p:blipFill>
        <p:spPr>
          <a:xfrm>
            <a:off x="2160" y="864000"/>
            <a:ext cx="12190680" cy="45129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Рисунок 271"/>
          <p:cNvPicPr/>
          <p:nvPr/>
        </p:nvPicPr>
        <p:blipFill>
          <a:blip r:embed="rId2"/>
          <a:stretch/>
        </p:blipFill>
        <p:spPr>
          <a:xfrm>
            <a:off x="3231000" y="1141920"/>
            <a:ext cx="5733000" cy="4590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Рисунок 3"/>
          <p:cNvPicPr/>
          <p:nvPr/>
        </p:nvPicPr>
        <p:blipFill>
          <a:blip r:embed="rId2"/>
          <a:stretch/>
        </p:blipFill>
        <p:spPr>
          <a:xfrm>
            <a:off x="2950920" y="1149840"/>
            <a:ext cx="5732640" cy="4589640"/>
          </a:xfrm>
          <a:prstGeom prst="rect">
            <a:avLst/>
          </a:prstGeom>
          <a:ln>
            <a:noFill/>
          </a:ln>
        </p:spPr>
      </p:pic>
      <p:pic>
        <p:nvPicPr>
          <p:cNvPr id="274" name="Рисунок 1"/>
          <p:cNvPicPr/>
          <p:nvPr/>
        </p:nvPicPr>
        <p:blipFill>
          <a:blip r:embed="rId3"/>
          <a:stretch/>
        </p:blipFill>
        <p:spPr>
          <a:xfrm>
            <a:off x="2950920" y="1149840"/>
            <a:ext cx="5732640" cy="4589640"/>
          </a:xfrm>
          <a:prstGeom prst="rect">
            <a:avLst/>
          </a:prstGeom>
          <a:ln>
            <a:noFill/>
          </a:ln>
        </p:spPr>
      </p:pic>
      <p:sp>
        <p:nvSpPr>
          <p:cNvPr id="275" name="Line 1"/>
          <p:cNvSpPr/>
          <p:nvPr/>
        </p:nvSpPr>
        <p:spPr>
          <a:xfrm>
            <a:off x="7786080" y="1537560"/>
            <a:ext cx="401760" cy="374040"/>
          </a:xfrm>
          <a:prstGeom prst="line">
            <a:avLst/>
          </a:prstGeom>
          <a:ln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6" name="Line 2"/>
          <p:cNvSpPr/>
          <p:nvPr/>
        </p:nvSpPr>
        <p:spPr>
          <a:xfrm flipV="1">
            <a:off x="7786080" y="1537560"/>
            <a:ext cx="401760" cy="374040"/>
          </a:xfrm>
          <a:prstGeom prst="line">
            <a:avLst/>
          </a:prstGeom>
          <a:ln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7" name="CustomShape 3"/>
          <p:cNvSpPr/>
          <p:nvPr/>
        </p:nvSpPr>
        <p:spPr>
          <a:xfrm>
            <a:off x="3814200" y="3141720"/>
            <a:ext cx="4355640" cy="1004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uk-UA" sz="20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Заявка на консультацію відправлена!</a:t>
            </a:r>
            <a:endParaRPr lang="uk-UA" sz="20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uk-UA" sz="20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            Ми зв'яжемось з Вами</a:t>
            </a:r>
            <a:endParaRPr lang="uk-UA" sz="20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uk-UA" sz="20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             найближчим часом!</a:t>
            </a:r>
            <a:endParaRPr lang="uk-UA" sz="20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8" name="CustomShape 4"/>
          <p:cNvSpPr/>
          <p:nvPr/>
        </p:nvSpPr>
        <p:spPr>
          <a:xfrm>
            <a:off x="2950920" y="1149840"/>
            <a:ext cx="44280" cy="4428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9" name="Line 5"/>
          <p:cNvSpPr/>
          <p:nvPr/>
        </p:nvSpPr>
        <p:spPr>
          <a:xfrm>
            <a:off x="2996640" y="1172520"/>
            <a:ext cx="360" cy="4568400"/>
          </a:xfrm>
          <a:prstGeom prst="line">
            <a:avLst/>
          </a:prstGeom>
          <a:ln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0" name="Line 6"/>
          <p:cNvSpPr/>
          <p:nvPr/>
        </p:nvSpPr>
        <p:spPr>
          <a:xfrm flipH="1">
            <a:off x="2996640" y="5740920"/>
            <a:ext cx="5551560" cy="360"/>
          </a:xfrm>
          <a:prstGeom prst="line">
            <a:avLst/>
          </a:prstGeom>
          <a:ln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1" name="Line 7"/>
          <p:cNvSpPr/>
          <p:nvPr/>
        </p:nvSpPr>
        <p:spPr>
          <a:xfrm>
            <a:off x="8685000" y="1195560"/>
            <a:ext cx="360" cy="4545360"/>
          </a:xfrm>
          <a:prstGeom prst="line">
            <a:avLst/>
          </a:prstGeom>
          <a:ln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2" name="Line 8"/>
          <p:cNvSpPr/>
          <p:nvPr/>
        </p:nvSpPr>
        <p:spPr>
          <a:xfrm flipH="1">
            <a:off x="2996640" y="1172520"/>
            <a:ext cx="5688360" cy="360"/>
          </a:xfrm>
          <a:prstGeom prst="line">
            <a:avLst/>
          </a:prstGeom>
          <a:ln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83" name="Рисунок 21"/>
          <p:cNvPicPr/>
          <p:nvPr/>
        </p:nvPicPr>
        <p:blipFill>
          <a:blip r:embed="rId4"/>
          <a:stretch/>
        </p:blipFill>
        <p:spPr>
          <a:xfrm>
            <a:off x="5197320" y="1869840"/>
            <a:ext cx="1174320" cy="1190160"/>
          </a:xfrm>
          <a:prstGeom prst="rect">
            <a:avLst/>
          </a:prstGeom>
          <a:ln>
            <a:noFill/>
          </a:ln>
        </p:spPr>
      </p:pic>
      <p:sp>
        <p:nvSpPr>
          <p:cNvPr id="284" name="CustomShape 9"/>
          <p:cNvSpPr/>
          <p:nvPr/>
        </p:nvSpPr>
        <p:spPr>
          <a:xfrm>
            <a:off x="3181320" y="484920"/>
            <a:ext cx="6262200" cy="363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uk-UA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После заполнения заказа консультации появляется такое окно</a:t>
            </a:r>
            <a:endParaRPr lang="uk-UA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" name="Рисунок 4"/>
          <p:cNvPicPr/>
          <p:nvPr/>
        </p:nvPicPr>
        <p:blipFill>
          <a:blip r:embed="rId2"/>
          <a:stretch/>
        </p:blipFill>
        <p:spPr>
          <a:xfrm>
            <a:off x="3424320" y="780120"/>
            <a:ext cx="5342040" cy="5494320"/>
          </a:xfrm>
          <a:prstGeom prst="rect">
            <a:avLst/>
          </a:prstGeom>
          <a:ln>
            <a:noFill/>
          </a:ln>
        </p:spPr>
      </p:pic>
      <p:sp>
        <p:nvSpPr>
          <p:cNvPr id="286" name="Line 1"/>
          <p:cNvSpPr/>
          <p:nvPr/>
        </p:nvSpPr>
        <p:spPr>
          <a:xfrm>
            <a:off x="3423960" y="680760"/>
            <a:ext cx="360" cy="5595120"/>
          </a:xfrm>
          <a:prstGeom prst="line">
            <a:avLst/>
          </a:prstGeom>
          <a:ln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7" name="Line 2"/>
          <p:cNvSpPr/>
          <p:nvPr/>
        </p:nvSpPr>
        <p:spPr>
          <a:xfrm>
            <a:off x="8949960" y="680760"/>
            <a:ext cx="69120" cy="5496120"/>
          </a:xfrm>
          <a:prstGeom prst="line">
            <a:avLst/>
          </a:prstGeom>
          <a:ln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8" name="Line 3"/>
          <p:cNvSpPr/>
          <p:nvPr/>
        </p:nvSpPr>
        <p:spPr>
          <a:xfrm flipH="1">
            <a:off x="3423960" y="680760"/>
            <a:ext cx="5595120" cy="360"/>
          </a:xfrm>
          <a:prstGeom prst="line">
            <a:avLst/>
          </a:prstGeom>
          <a:ln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9" name="Line 4"/>
          <p:cNvSpPr/>
          <p:nvPr/>
        </p:nvSpPr>
        <p:spPr>
          <a:xfrm flipH="1">
            <a:off x="3423960" y="6176880"/>
            <a:ext cx="5595120" cy="99000"/>
          </a:xfrm>
          <a:prstGeom prst="line">
            <a:avLst/>
          </a:prstGeom>
          <a:ln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90" name="Рисунок 1"/>
          <p:cNvPicPr/>
          <p:nvPr/>
        </p:nvPicPr>
        <p:blipFill>
          <a:blip r:embed="rId3"/>
          <a:stretch/>
        </p:blipFill>
        <p:spPr>
          <a:xfrm>
            <a:off x="5481720" y="1234800"/>
            <a:ext cx="1444320" cy="2365920"/>
          </a:xfrm>
          <a:prstGeom prst="rect">
            <a:avLst/>
          </a:prstGeom>
          <a:ln>
            <a:noFill/>
          </a:ln>
        </p:spPr>
      </p:pic>
      <p:sp>
        <p:nvSpPr>
          <p:cNvPr id="291" name="CustomShape 5"/>
          <p:cNvSpPr/>
          <p:nvPr/>
        </p:nvSpPr>
        <p:spPr>
          <a:xfrm>
            <a:off x="5771520" y="3111120"/>
            <a:ext cx="8992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uk-UA" sz="24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Про нас</a:t>
            </a:r>
            <a:endParaRPr lang="uk-UA" sz="2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2" name="CustomShape 6"/>
          <p:cNvSpPr/>
          <p:nvPr/>
        </p:nvSpPr>
        <p:spPr>
          <a:xfrm>
            <a:off x="5219280" y="1626480"/>
            <a:ext cx="218556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uk-UA" sz="24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Наші рішення</a:t>
            </a:r>
            <a:endParaRPr lang="uk-UA" sz="2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3" name="CustomShape 7"/>
          <p:cNvSpPr/>
          <p:nvPr/>
        </p:nvSpPr>
        <p:spPr>
          <a:xfrm>
            <a:off x="5555880" y="2185560"/>
            <a:ext cx="148752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uk-UA" sz="24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Наш досвід</a:t>
            </a:r>
            <a:endParaRPr lang="uk-UA" sz="2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4" name="CustomShape 8"/>
          <p:cNvSpPr/>
          <p:nvPr/>
        </p:nvSpPr>
        <p:spPr>
          <a:xfrm>
            <a:off x="5705640" y="1135800"/>
            <a:ext cx="121320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uk-UA" sz="24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Головна</a:t>
            </a:r>
            <a:endParaRPr lang="uk-UA" sz="2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5" name="CustomShape 9"/>
          <p:cNvSpPr/>
          <p:nvPr/>
        </p:nvSpPr>
        <p:spPr>
          <a:xfrm>
            <a:off x="5573160" y="2665080"/>
            <a:ext cx="143136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uk-UA" sz="24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Вакансії</a:t>
            </a:r>
            <a:endParaRPr lang="uk-UA" sz="2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96" name="Рисунок 3"/>
          <p:cNvPicPr/>
          <p:nvPr/>
        </p:nvPicPr>
        <p:blipFill>
          <a:blip r:embed="rId4"/>
          <a:stretch/>
        </p:blipFill>
        <p:spPr>
          <a:xfrm>
            <a:off x="5310360" y="6305040"/>
            <a:ext cx="1962000" cy="331920"/>
          </a:xfrm>
          <a:prstGeom prst="rect">
            <a:avLst/>
          </a:prstGeom>
          <a:ln>
            <a:noFill/>
          </a:ln>
        </p:spPr>
      </p:pic>
      <p:pic>
        <p:nvPicPr>
          <p:cNvPr id="297" name="Рисунок 5"/>
          <p:cNvPicPr/>
          <p:nvPr/>
        </p:nvPicPr>
        <p:blipFill>
          <a:blip r:embed="rId5"/>
          <a:stretch/>
        </p:blipFill>
        <p:spPr>
          <a:xfrm>
            <a:off x="5481720" y="6336720"/>
            <a:ext cx="1333440" cy="285120"/>
          </a:xfrm>
          <a:prstGeom prst="rect">
            <a:avLst/>
          </a:prstGeom>
          <a:ln>
            <a:noFill/>
          </a:ln>
        </p:spPr>
      </p:pic>
      <p:sp>
        <p:nvSpPr>
          <p:cNvPr id="298" name="CustomShape 10"/>
          <p:cNvSpPr/>
          <p:nvPr/>
        </p:nvSpPr>
        <p:spPr>
          <a:xfrm>
            <a:off x="5593320" y="6272640"/>
            <a:ext cx="1342800" cy="394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uk-UA" sz="20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Надіслати</a:t>
            </a:r>
            <a:endParaRPr lang="uk-UA" sz="20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99" name="Рисунок 15"/>
          <p:cNvPicPr/>
          <p:nvPr/>
        </p:nvPicPr>
        <p:blipFill>
          <a:blip r:embed="rId6"/>
          <a:stretch/>
        </p:blipFill>
        <p:spPr>
          <a:xfrm>
            <a:off x="5654160" y="3668400"/>
            <a:ext cx="908280" cy="920520"/>
          </a:xfrm>
          <a:prstGeom prst="rect">
            <a:avLst/>
          </a:prstGeom>
          <a:ln>
            <a:noFill/>
          </a:ln>
        </p:spPr>
      </p:pic>
      <p:pic>
        <p:nvPicPr>
          <p:cNvPr id="300" name="Рисунок 299"/>
          <p:cNvPicPr/>
          <p:nvPr/>
        </p:nvPicPr>
        <p:blipFill>
          <a:blip r:embed="rId7"/>
          <a:srcRect t="69828"/>
          <a:stretch/>
        </p:blipFill>
        <p:spPr>
          <a:xfrm>
            <a:off x="3426480" y="4588920"/>
            <a:ext cx="5343120" cy="16574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Рисунок 4"/>
          <p:cNvPicPr/>
          <p:nvPr/>
        </p:nvPicPr>
        <p:blipFill>
          <a:blip r:embed="rId2"/>
          <a:stretch/>
        </p:blipFill>
        <p:spPr>
          <a:xfrm>
            <a:off x="3424320" y="780120"/>
            <a:ext cx="5342040" cy="5494320"/>
          </a:xfrm>
          <a:prstGeom prst="rect">
            <a:avLst/>
          </a:prstGeom>
          <a:ln>
            <a:noFill/>
          </a:ln>
        </p:spPr>
      </p:pic>
      <p:sp>
        <p:nvSpPr>
          <p:cNvPr id="302" name="Line 1"/>
          <p:cNvSpPr/>
          <p:nvPr/>
        </p:nvSpPr>
        <p:spPr>
          <a:xfrm>
            <a:off x="3423960" y="680760"/>
            <a:ext cx="360" cy="5595120"/>
          </a:xfrm>
          <a:prstGeom prst="line">
            <a:avLst/>
          </a:prstGeom>
          <a:ln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3" name="Line 2"/>
          <p:cNvSpPr/>
          <p:nvPr/>
        </p:nvSpPr>
        <p:spPr>
          <a:xfrm>
            <a:off x="8949960" y="680760"/>
            <a:ext cx="69120" cy="5496120"/>
          </a:xfrm>
          <a:prstGeom prst="line">
            <a:avLst/>
          </a:prstGeom>
          <a:ln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4" name="Line 3"/>
          <p:cNvSpPr/>
          <p:nvPr/>
        </p:nvSpPr>
        <p:spPr>
          <a:xfrm flipH="1">
            <a:off x="3423960" y="680760"/>
            <a:ext cx="5595120" cy="360"/>
          </a:xfrm>
          <a:prstGeom prst="line">
            <a:avLst/>
          </a:prstGeom>
          <a:ln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5" name="Line 4"/>
          <p:cNvSpPr/>
          <p:nvPr/>
        </p:nvSpPr>
        <p:spPr>
          <a:xfrm flipH="1">
            <a:off x="3423960" y="6176880"/>
            <a:ext cx="5595120" cy="99000"/>
          </a:xfrm>
          <a:prstGeom prst="line">
            <a:avLst/>
          </a:prstGeom>
          <a:ln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06" name="Рисунок 1"/>
          <p:cNvPicPr/>
          <p:nvPr/>
        </p:nvPicPr>
        <p:blipFill>
          <a:blip r:embed="rId3"/>
          <a:stretch/>
        </p:blipFill>
        <p:spPr>
          <a:xfrm>
            <a:off x="5481720" y="1234800"/>
            <a:ext cx="1444320" cy="2365920"/>
          </a:xfrm>
          <a:prstGeom prst="rect">
            <a:avLst/>
          </a:prstGeom>
          <a:ln>
            <a:noFill/>
          </a:ln>
        </p:spPr>
      </p:pic>
      <p:sp>
        <p:nvSpPr>
          <p:cNvPr id="307" name="CustomShape 5"/>
          <p:cNvSpPr/>
          <p:nvPr/>
        </p:nvSpPr>
        <p:spPr>
          <a:xfrm>
            <a:off x="5771520" y="3111120"/>
            <a:ext cx="8992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uk-UA" sz="24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Про нас</a:t>
            </a:r>
            <a:endParaRPr lang="uk-UA" sz="2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8" name="CustomShape 6"/>
          <p:cNvSpPr/>
          <p:nvPr/>
        </p:nvSpPr>
        <p:spPr>
          <a:xfrm>
            <a:off x="5219280" y="1626480"/>
            <a:ext cx="218556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uk-UA" sz="24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Наші рішення</a:t>
            </a:r>
            <a:endParaRPr lang="uk-UA" sz="2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9" name="CustomShape 7"/>
          <p:cNvSpPr/>
          <p:nvPr/>
        </p:nvSpPr>
        <p:spPr>
          <a:xfrm>
            <a:off x="5555880" y="2185560"/>
            <a:ext cx="148752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uk-UA" sz="24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Наш досвід</a:t>
            </a:r>
            <a:endParaRPr lang="uk-UA" sz="2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0" name="CustomShape 8"/>
          <p:cNvSpPr/>
          <p:nvPr/>
        </p:nvSpPr>
        <p:spPr>
          <a:xfrm>
            <a:off x="5705640" y="1135800"/>
            <a:ext cx="121320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uk-UA" sz="24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Головна</a:t>
            </a:r>
            <a:endParaRPr lang="uk-UA" sz="2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1" name="CustomShape 9"/>
          <p:cNvSpPr/>
          <p:nvPr/>
        </p:nvSpPr>
        <p:spPr>
          <a:xfrm>
            <a:off x="5573160" y="2665080"/>
            <a:ext cx="143136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uk-UA" sz="24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Вакансії</a:t>
            </a:r>
            <a:endParaRPr lang="uk-UA" sz="2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12" name="Рисунок 3"/>
          <p:cNvPicPr/>
          <p:nvPr/>
        </p:nvPicPr>
        <p:blipFill>
          <a:blip r:embed="rId4"/>
          <a:stretch/>
        </p:blipFill>
        <p:spPr>
          <a:xfrm>
            <a:off x="5310360" y="6305040"/>
            <a:ext cx="1962000" cy="331920"/>
          </a:xfrm>
          <a:prstGeom prst="rect">
            <a:avLst/>
          </a:prstGeom>
          <a:ln>
            <a:noFill/>
          </a:ln>
        </p:spPr>
      </p:pic>
      <p:pic>
        <p:nvPicPr>
          <p:cNvPr id="313" name="Рисунок 5"/>
          <p:cNvPicPr/>
          <p:nvPr/>
        </p:nvPicPr>
        <p:blipFill>
          <a:blip r:embed="rId5"/>
          <a:stretch/>
        </p:blipFill>
        <p:spPr>
          <a:xfrm>
            <a:off x="5481720" y="6336720"/>
            <a:ext cx="1333440" cy="285120"/>
          </a:xfrm>
          <a:prstGeom prst="rect">
            <a:avLst/>
          </a:prstGeom>
          <a:ln>
            <a:noFill/>
          </a:ln>
        </p:spPr>
      </p:pic>
      <p:sp>
        <p:nvSpPr>
          <p:cNvPr id="314" name="CustomShape 10"/>
          <p:cNvSpPr/>
          <p:nvPr/>
        </p:nvSpPr>
        <p:spPr>
          <a:xfrm>
            <a:off x="5593320" y="6272640"/>
            <a:ext cx="1342800" cy="394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uk-UA" sz="20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Отправить</a:t>
            </a:r>
            <a:endParaRPr lang="uk-UA" sz="20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15" name="Рисунок 15"/>
          <p:cNvPicPr/>
          <p:nvPr/>
        </p:nvPicPr>
        <p:blipFill>
          <a:blip r:embed="rId6"/>
          <a:stretch/>
        </p:blipFill>
        <p:spPr>
          <a:xfrm>
            <a:off x="5654160" y="3668400"/>
            <a:ext cx="908280" cy="920520"/>
          </a:xfrm>
          <a:prstGeom prst="rect">
            <a:avLst/>
          </a:prstGeom>
          <a:ln>
            <a:noFill/>
          </a:ln>
        </p:spPr>
      </p:pic>
      <p:pic>
        <p:nvPicPr>
          <p:cNvPr id="316" name="Рисунок 16"/>
          <p:cNvPicPr/>
          <p:nvPr/>
        </p:nvPicPr>
        <p:blipFill>
          <a:blip r:embed="rId7"/>
          <a:stretch/>
        </p:blipFill>
        <p:spPr>
          <a:xfrm>
            <a:off x="3789720" y="4707000"/>
            <a:ext cx="4557960" cy="1959480"/>
          </a:xfrm>
          <a:prstGeom prst="rect">
            <a:avLst/>
          </a:prstGeom>
          <a:ln>
            <a:noFill/>
          </a:ln>
        </p:spPr>
      </p:pic>
      <p:sp>
        <p:nvSpPr>
          <p:cNvPr id="317" name="CustomShape 11"/>
          <p:cNvSpPr/>
          <p:nvPr/>
        </p:nvSpPr>
        <p:spPr>
          <a:xfrm>
            <a:off x="619200" y="290880"/>
            <a:ext cx="6515280" cy="363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uk-UA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После отправки вопроса в разделе МЕНЮ появляется такое окно</a:t>
            </a:r>
            <a:endParaRPr lang="uk-UA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8" name="CustomShape 12"/>
          <p:cNvSpPr/>
          <p:nvPr/>
        </p:nvSpPr>
        <p:spPr>
          <a:xfrm>
            <a:off x="4554720" y="4844880"/>
            <a:ext cx="3129120" cy="912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uk-UA" sz="18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Дякуємо за ваше звернення!</a:t>
            </a:r>
            <a:endParaRPr lang="uk-UA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uk-UA" sz="18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       Ми зв'яжемось з Вами</a:t>
            </a:r>
            <a:endParaRPr lang="uk-UA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uk-UA" sz="18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         найближчим часом!</a:t>
            </a:r>
            <a:endParaRPr lang="uk-UA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uk-UA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19" name="Рисунок 19"/>
          <p:cNvPicPr/>
          <p:nvPr/>
        </p:nvPicPr>
        <p:blipFill>
          <a:blip r:embed="rId8"/>
          <a:stretch/>
        </p:blipFill>
        <p:spPr>
          <a:xfrm>
            <a:off x="3799080" y="6227280"/>
            <a:ext cx="3141720" cy="131760"/>
          </a:xfrm>
          <a:prstGeom prst="rect">
            <a:avLst/>
          </a:prstGeom>
          <a:ln>
            <a:noFill/>
          </a:ln>
        </p:spPr>
      </p:pic>
      <p:pic>
        <p:nvPicPr>
          <p:cNvPr id="320" name="Рисунок 20"/>
          <p:cNvPicPr/>
          <p:nvPr/>
        </p:nvPicPr>
        <p:blipFill>
          <a:blip r:embed="rId8"/>
          <a:stretch/>
        </p:blipFill>
        <p:spPr>
          <a:xfrm>
            <a:off x="5983200" y="6174720"/>
            <a:ext cx="3141720" cy="1317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CustomShape 1"/>
          <p:cNvSpPr/>
          <p:nvPr/>
        </p:nvSpPr>
        <p:spPr>
          <a:xfrm>
            <a:off x="5718240" y="166320"/>
            <a:ext cx="187164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uk-UA" sz="3200" b="0" strike="noStrike" spc="-1">
                <a:solidFill>
                  <a:srgbClr val="0D0D0D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Наш опыт</a:t>
            </a:r>
            <a:endParaRPr lang="uk-UA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22" name="Рисунок 2"/>
          <p:cNvPicPr/>
          <p:nvPr/>
        </p:nvPicPr>
        <p:blipFill>
          <a:blip r:embed="rId2"/>
          <a:stretch/>
        </p:blipFill>
        <p:spPr>
          <a:xfrm>
            <a:off x="0" y="0"/>
            <a:ext cx="12190680" cy="6856560"/>
          </a:xfrm>
          <a:prstGeom prst="rect">
            <a:avLst/>
          </a:prstGeom>
          <a:ln>
            <a:noFill/>
          </a:ln>
        </p:spPr>
      </p:pic>
      <p:pic>
        <p:nvPicPr>
          <p:cNvPr id="323" name="Рисунок 5"/>
          <p:cNvPicPr/>
          <p:nvPr/>
        </p:nvPicPr>
        <p:blipFill>
          <a:blip r:embed="rId3"/>
          <a:stretch/>
        </p:blipFill>
        <p:spPr>
          <a:xfrm>
            <a:off x="166320" y="1409760"/>
            <a:ext cx="3961080" cy="4476960"/>
          </a:xfrm>
          <a:prstGeom prst="rect">
            <a:avLst/>
          </a:prstGeom>
          <a:ln>
            <a:noFill/>
          </a:ln>
        </p:spPr>
      </p:pic>
      <p:pic>
        <p:nvPicPr>
          <p:cNvPr id="324" name="Рисунок 6"/>
          <p:cNvPicPr/>
          <p:nvPr/>
        </p:nvPicPr>
        <p:blipFill>
          <a:blip r:embed="rId4"/>
          <a:stretch/>
        </p:blipFill>
        <p:spPr>
          <a:xfrm>
            <a:off x="5612400" y="152280"/>
            <a:ext cx="5094360" cy="2686320"/>
          </a:xfrm>
          <a:prstGeom prst="rect">
            <a:avLst/>
          </a:prstGeom>
          <a:ln>
            <a:noFill/>
          </a:ln>
        </p:spPr>
      </p:pic>
      <p:pic>
        <p:nvPicPr>
          <p:cNvPr id="325" name="Рисунок 7"/>
          <p:cNvPicPr/>
          <p:nvPr/>
        </p:nvPicPr>
        <p:blipFill>
          <a:blip r:embed="rId4"/>
          <a:stretch/>
        </p:blipFill>
        <p:spPr>
          <a:xfrm>
            <a:off x="5612400" y="3648960"/>
            <a:ext cx="5094360" cy="2686320"/>
          </a:xfrm>
          <a:prstGeom prst="rect">
            <a:avLst/>
          </a:prstGeom>
          <a:ln>
            <a:noFill/>
          </a:ln>
        </p:spPr>
      </p:pic>
      <p:sp>
        <p:nvSpPr>
          <p:cNvPr id="326" name="CustomShape 2"/>
          <p:cNvSpPr/>
          <p:nvPr/>
        </p:nvSpPr>
        <p:spPr>
          <a:xfrm>
            <a:off x="5650560" y="3082680"/>
            <a:ext cx="5381280" cy="363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uk-UA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Краткое описание Статья 1 из раздела наши решения</a:t>
            </a:r>
            <a:endParaRPr lang="uk-UA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7" name="CustomShape 3"/>
          <p:cNvSpPr/>
          <p:nvPr/>
        </p:nvSpPr>
        <p:spPr>
          <a:xfrm>
            <a:off x="5647320" y="6408720"/>
            <a:ext cx="5381280" cy="637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uk-UA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Краткое описание Статья 2 из раздела наши решения</a:t>
            </a:r>
            <a:endParaRPr lang="uk-UA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uk-UA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8" name="CustomShape 4"/>
          <p:cNvSpPr/>
          <p:nvPr/>
        </p:nvSpPr>
        <p:spPr>
          <a:xfrm>
            <a:off x="359280" y="89280"/>
            <a:ext cx="4482360" cy="363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uk-UA" sz="1800" b="1" strike="noStrike" spc="-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Перешли в раздел наши решения из Меню</a:t>
            </a:r>
            <a:endParaRPr lang="uk-UA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29" name="Рисунок 11"/>
          <p:cNvPicPr/>
          <p:nvPr/>
        </p:nvPicPr>
        <p:blipFill>
          <a:blip r:embed="rId5"/>
          <a:stretch/>
        </p:blipFill>
        <p:spPr>
          <a:xfrm>
            <a:off x="498600" y="1648800"/>
            <a:ext cx="2398320" cy="483480"/>
          </a:xfrm>
          <a:prstGeom prst="rect">
            <a:avLst/>
          </a:prstGeom>
          <a:ln>
            <a:noFill/>
          </a:ln>
        </p:spPr>
      </p:pic>
      <p:pic>
        <p:nvPicPr>
          <p:cNvPr id="330" name="Рисунок 13"/>
          <p:cNvPicPr/>
          <p:nvPr/>
        </p:nvPicPr>
        <p:blipFill>
          <a:blip r:embed="rId5"/>
          <a:stretch/>
        </p:blipFill>
        <p:spPr>
          <a:xfrm>
            <a:off x="406440" y="2400120"/>
            <a:ext cx="2398320" cy="483480"/>
          </a:xfrm>
          <a:prstGeom prst="rect">
            <a:avLst/>
          </a:prstGeom>
          <a:ln>
            <a:noFill/>
          </a:ln>
        </p:spPr>
      </p:pic>
      <p:pic>
        <p:nvPicPr>
          <p:cNvPr id="331" name="Рисунок 14"/>
          <p:cNvPicPr/>
          <p:nvPr/>
        </p:nvPicPr>
        <p:blipFill>
          <a:blip r:embed="rId5"/>
          <a:stretch/>
        </p:blipFill>
        <p:spPr>
          <a:xfrm>
            <a:off x="498600" y="3283560"/>
            <a:ext cx="2398320" cy="483480"/>
          </a:xfrm>
          <a:prstGeom prst="rect">
            <a:avLst/>
          </a:prstGeom>
          <a:ln>
            <a:noFill/>
          </a:ln>
        </p:spPr>
      </p:pic>
      <p:pic>
        <p:nvPicPr>
          <p:cNvPr id="332" name="Рисунок 15"/>
          <p:cNvPicPr/>
          <p:nvPr/>
        </p:nvPicPr>
        <p:blipFill>
          <a:blip r:embed="rId5"/>
          <a:stretch/>
        </p:blipFill>
        <p:spPr>
          <a:xfrm>
            <a:off x="406440" y="4178880"/>
            <a:ext cx="2398320" cy="483480"/>
          </a:xfrm>
          <a:prstGeom prst="rect">
            <a:avLst/>
          </a:prstGeom>
          <a:ln>
            <a:noFill/>
          </a:ln>
        </p:spPr>
      </p:pic>
      <p:pic>
        <p:nvPicPr>
          <p:cNvPr id="333" name="Рисунок 16"/>
          <p:cNvPicPr/>
          <p:nvPr/>
        </p:nvPicPr>
        <p:blipFill>
          <a:blip r:embed="rId5"/>
          <a:stretch/>
        </p:blipFill>
        <p:spPr>
          <a:xfrm>
            <a:off x="406440" y="5033520"/>
            <a:ext cx="2598480" cy="483480"/>
          </a:xfrm>
          <a:prstGeom prst="rect">
            <a:avLst/>
          </a:prstGeom>
          <a:ln>
            <a:noFill/>
          </a:ln>
        </p:spPr>
      </p:pic>
      <p:sp>
        <p:nvSpPr>
          <p:cNvPr id="334" name="CustomShape 5"/>
          <p:cNvSpPr/>
          <p:nvPr/>
        </p:nvSpPr>
        <p:spPr>
          <a:xfrm>
            <a:off x="1366920" y="1704960"/>
            <a:ext cx="1303200" cy="394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uk-UA" sz="2000" b="1" strike="noStrike" spc="-1">
                <a:solidFill>
                  <a:srgbClr val="1F4E79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Логістика</a:t>
            </a:r>
            <a:endParaRPr lang="uk-UA" sz="20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5" name="CustomShape 6"/>
          <p:cNvSpPr/>
          <p:nvPr/>
        </p:nvSpPr>
        <p:spPr>
          <a:xfrm>
            <a:off x="1368720" y="2564280"/>
            <a:ext cx="1353600" cy="363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uk-UA" sz="1800" b="1" strike="noStrike" spc="-1">
                <a:solidFill>
                  <a:srgbClr val="1F4E79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Співробітники</a:t>
            </a:r>
            <a:endParaRPr lang="uk-UA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6" name="CustomShape 7"/>
          <p:cNvSpPr/>
          <p:nvPr/>
        </p:nvSpPr>
        <p:spPr>
          <a:xfrm>
            <a:off x="1610640" y="3412080"/>
            <a:ext cx="813960" cy="363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uk-UA" sz="1800" b="1" strike="noStrike" spc="-1">
                <a:solidFill>
                  <a:srgbClr val="1F4E79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Сировина</a:t>
            </a:r>
            <a:endParaRPr lang="uk-UA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7" name="CustomShape 8"/>
          <p:cNvSpPr/>
          <p:nvPr/>
        </p:nvSpPr>
        <p:spPr>
          <a:xfrm>
            <a:off x="1305360" y="4298760"/>
            <a:ext cx="1574640" cy="363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uk-UA" sz="1800" b="1" strike="noStrike" spc="-1">
                <a:solidFill>
                  <a:srgbClr val="1F4E79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Виробництво</a:t>
            </a:r>
            <a:endParaRPr lang="uk-UA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8" name="CustomShape 9"/>
          <p:cNvSpPr/>
          <p:nvPr/>
        </p:nvSpPr>
        <p:spPr>
          <a:xfrm>
            <a:off x="1368360" y="5150160"/>
            <a:ext cx="1396080" cy="363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uk-UA" sz="1800" b="1" strike="noStrike" spc="-1">
                <a:solidFill>
                  <a:srgbClr val="1F4E79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Збут товару</a:t>
            </a:r>
            <a:endParaRPr lang="uk-UA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Рисунок 1"/>
          <p:cNvPicPr/>
          <p:nvPr/>
        </p:nvPicPr>
        <p:blipFill>
          <a:blip r:embed="rId2"/>
          <a:stretch/>
        </p:blipFill>
        <p:spPr>
          <a:xfrm>
            <a:off x="0" y="0"/>
            <a:ext cx="12315240" cy="6995160"/>
          </a:xfrm>
          <a:prstGeom prst="rect">
            <a:avLst/>
          </a:prstGeom>
          <a:ln>
            <a:noFill/>
          </a:ln>
        </p:spPr>
      </p:pic>
      <p:sp>
        <p:nvSpPr>
          <p:cNvPr id="123" name="CustomShape 1"/>
          <p:cNvSpPr/>
          <p:nvPr/>
        </p:nvSpPr>
        <p:spPr>
          <a:xfrm>
            <a:off x="8118720" y="865080"/>
            <a:ext cx="4071960" cy="942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uk-UA" sz="28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+38 067 454 54 54</a:t>
            </a:r>
            <a:endParaRPr lang="uk-UA" sz="2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uk-UA" sz="28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projectplus31@gmail.com</a:t>
            </a:r>
            <a:endParaRPr lang="uk-UA" sz="2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24" name="Рисунок 12"/>
          <p:cNvPicPr/>
          <p:nvPr/>
        </p:nvPicPr>
        <p:blipFill>
          <a:blip r:embed="rId3"/>
          <a:stretch/>
        </p:blipFill>
        <p:spPr>
          <a:xfrm>
            <a:off x="152280" y="316800"/>
            <a:ext cx="1217880" cy="513000"/>
          </a:xfrm>
          <a:prstGeom prst="rect">
            <a:avLst/>
          </a:prstGeom>
          <a:ln>
            <a:noFill/>
          </a:ln>
        </p:spPr>
      </p:pic>
      <p:sp>
        <p:nvSpPr>
          <p:cNvPr id="125" name="CustomShape 2"/>
          <p:cNvSpPr/>
          <p:nvPr/>
        </p:nvSpPr>
        <p:spPr>
          <a:xfrm>
            <a:off x="1507320" y="4896000"/>
            <a:ext cx="9430560" cy="1106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uk-UA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</a:t>
            </a:r>
            <a:r>
              <a:rPr lang="uk-UA" sz="24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Замовляй консультацію сьогодні і ми запропонуємо декілька</a:t>
            </a:r>
            <a:endParaRPr lang="uk-UA" sz="2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uk-UA" sz="24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засобів вирішення завдання за допомогою програмного забезпечення</a:t>
            </a:r>
            <a:endParaRPr lang="uk-UA" sz="2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26" name="Рисунок 10"/>
          <p:cNvPicPr/>
          <p:nvPr/>
        </p:nvPicPr>
        <p:blipFill>
          <a:blip r:embed="rId4"/>
          <a:stretch/>
        </p:blipFill>
        <p:spPr>
          <a:xfrm>
            <a:off x="10307880" y="132120"/>
            <a:ext cx="1579680" cy="503280"/>
          </a:xfrm>
          <a:prstGeom prst="rect">
            <a:avLst/>
          </a:prstGeom>
          <a:ln>
            <a:noFill/>
          </a:ln>
        </p:spPr>
      </p:pic>
      <p:sp>
        <p:nvSpPr>
          <p:cNvPr id="127" name="CustomShape 3"/>
          <p:cNvSpPr/>
          <p:nvPr/>
        </p:nvSpPr>
        <p:spPr>
          <a:xfrm>
            <a:off x="1296000" y="2088000"/>
            <a:ext cx="9455400" cy="1892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uk-UA" sz="36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Створення унікальних рішень</a:t>
            </a:r>
            <a:endParaRPr lang="uk-UA" sz="36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uk-UA" sz="36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в області управлінського обліку</a:t>
            </a:r>
            <a:endParaRPr lang="uk-UA" sz="36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uk-UA" sz="36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з урахуванням особливостей і нюансів бізнесу</a:t>
            </a:r>
            <a:endParaRPr lang="uk-UA" sz="36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28" name="Рисунок 6"/>
          <p:cNvPicPr/>
          <p:nvPr/>
        </p:nvPicPr>
        <p:blipFill>
          <a:blip r:embed="rId5"/>
          <a:stretch/>
        </p:blipFill>
        <p:spPr>
          <a:xfrm>
            <a:off x="5168880" y="194040"/>
            <a:ext cx="1340640" cy="1340640"/>
          </a:xfrm>
          <a:prstGeom prst="rect">
            <a:avLst/>
          </a:prstGeom>
          <a:ln>
            <a:noFill/>
          </a:ln>
        </p:spPr>
      </p:pic>
      <p:pic>
        <p:nvPicPr>
          <p:cNvPr id="129" name="Рисунок 128"/>
          <p:cNvPicPr/>
          <p:nvPr/>
        </p:nvPicPr>
        <p:blipFill>
          <a:blip r:embed="rId6"/>
          <a:stretch/>
        </p:blipFill>
        <p:spPr>
          <a:xfrm>
            <a:off x="4304160" y="5986080"/>
            <a:ext cx="4047480" cy="6375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9" name="Рисунок 3"/>
          <p:cNvPicPr/>
          <p:nvPr/>
        </p:nvPicPr>
        <p:blipFill>
          <a:blip r:embed="rId2"/>
          <a:stretch/>
        </p:blipFill>
        <p:spPr>
          <a:xfrm>
            <a:off x="235440" y="-82440"/>
            <a:ext cx="11581560" cy="6939000"/>
          </a:xfrm>
          <a:prstGeom prst="rect">
            <a:avLst/>
          </a:prstGeom>
          <a:ln>
            <a:noFill/>
          </a:ln>
        </p:spPr>
      </p:pic>
      <p:pic>
        <p:nvPicPr>
          <p:cNvPr id="340" name="Рисунок 2"/>
          <p:cNvPicPr/>
          <p:nvPr/>
        </p:nvPicPr>
        <p:blipFill>
          <a:blip r:embed="rId3"/>
          <a:stretch/>
        </p:blipFill>
        <p:spPr>
          <a:xfrm>
            <a:off x="0" y="-82440"/>
            <a:ext cx="11817000" cy="522360"/>
          </a:xfrm>
          <a:prstGeom prst="rect">
            <a:avLst/>
          </a:prstGeom>
          <a:ln>
            <a:noFill/>
          </a:ln>
        </p:spPr>
      </p:pic>
      <p:sp>
        <p:nvSpPr>
          <p:cNvPr id="341" name="CustomShape 1"/>
          <p:cNvSpPr/>
          <p:nvPr/>
        </p:nvSpPr>
        <p:spPr>
          <a:xfrm>
            <a:off x="3883320" y="-65520"/>
            <a:ext cx="500508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uk-UA" sz="2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Статья из блока Наши решения</a:t>
            </a:r>
            <a:endParaRPr lang="uk-UA" sz="2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42" name="Рисунок 5"/>
          <p:cNvPicPr/>
          <p:nvPr/>
        </p:nvPicPr>
        <p:blipFill>
          <a:blip r:embed="rId3"/>
          <a:stretch/>
        </p:blipFill>
        <p:spPr>
          <a:xfrm>
            <a:off x="0" y="196200"/>
            <a:ext cx="414360" cy="7394760"/>
          </a:xfrm>
          <a:prstGeom prst="rect">
            <a:avLst/>
          </a:prstGeom>
          <a:ln>
            <a:noFill/>
          </a:ln>
        </p:spPr>
      </p:pic>
      <p:pic>
        <p:nvPicPr>
          <p:cNvPr id="343" name="Рисунок 6"/>
          <p:cNvPicPr/>
          <p:nvPr/>
        </p:nvPicPr>
        <p:blipFill>
          <a:blip r:embed="rId3"/>
          <a:stretch/>
        </p:blipFill>
        <p:spPr>
          <a:xfrm>
            <a:off x="11582280" y="-74520"/>
            <a:ext cx="608040" cy="6931080"/>
          </a:xfrm>
          <a:prstGeom prst="rect">
            <a:avLst/>
          </a:prstGeom>
          <a:ln>
            <a:noFill/>
          </a:ln>
        </p:spPr>
      </p:pic>
      <p:sp>
        <p:nvSpPr>
          <p:cNvPr id="344" name="CustomShape 2"/>
          <p:cNvSpPr/>
          <p:nvPr/>
        </p:nvSpPr>
        <p:spPr>
          <a:xfrm>
            <a:off x="4072680" y="3663360"/>
            <a:ext cx="241560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uk-UA" sz="24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Название статьи </a:t>
            </a:r>
            <a:endParaRPr lang="uk-UA" sz="2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CustomShape 1"/>
          <p:cNvSpPr/>
          <p:nvPr/>
        </p:nvSpPr>
        <p:spPr>
          <a:xfrm>
            <a:off x="5718240" y="166320"/>
            <a:ext cx="187164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uk-UA" sz="3200" b="0" strike="noStrike" spc="-1">
                <a:solidFill>
                  <a:srgbClr val="0D0D0D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Наш опыт</a:t>
            </a:r>
            <a:endParaRPr lang="uk-UA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46" name="Рисунок 4"/>
          <p:cNvPicPr/>
          <p:nvPr/>
        </p:nvPicPr>
        <p:blipFill>
          <a:blip r:embed="rId2"/>
          <a:stretch/>
        </p:blipFill>
        <p:spPr>
          <a:xfrm>
            <a:off x="0" y="0"/>
            <a:ext cx="12190680" cy="6856560"/>
          </a:xfrm>
          <a:prstGeom prst="rect">
            <a:avLst/>
          </a:prstGeom>
          <a:ln>
            <a:noFill/>
          </a:ln>
        </p:spPr>
      </p:pic>
      <p:pic>
        <p:nvPicPr>
          <p:cNvPr id="347" name="Рисунок 5"/>
          <p:cNvPicPr/>
          <p:nvPr/>
        </p:nvPicPr>
        <p:blipFill>
          <a:blip r:embed="rId3"/>
          <a:stretch/>
        </p:blipFill>
        <p:spPr>
          <a:xfrm>
            <a:off x="166320" y="1409760"/>
            <a:ext cx="3961080" cy="4476960"/>
          </a:xfrm>
          <a:prstGeom prst="rect">
            <a:avLst/>
          </a:prstGeom>
          <a:ln>
            <a:noFill/>
          </a:ln>
        </p:spPr>
      </p:pic>
      <p:pic>
        <p:nvPicPr>
          <p:cNvPr id="348" name="Рисунок 6"/>
          <p:cNvPicPr/>
          <p:nvPr/>
        </p:nvPicPr>
        <p:blipFill>
          <a:blip r:embed="rId4"/>
          <a:stretch/>
        </p:blipFill>
        <p:spPr>
          <a:xfrm>
            <a:off x="5612400" y="152280"/>
            <a:ext cx="5094360" cy="2686320"/>
          </a:xfrm>
          <a:prstGeom prst="rect">
            <a:avLst/>
          </a:prstGeom>
          <a:ln>
            <a:noFill/>
          </a:ln>
        </p:spPr>
      </p:pic>
      <p:pic>
        <p:nvPicPr>
          <p:cNvPr id="349" name="Рисунок 7"/>
          <p:cNvPicPr/>
          <p:nvPr/>
        </p:nvPicPr>
        <p:blipFill>
          <a:blip r:embed="rId4"/>
          <a:stretch/>
        </p:blipFill>
        <p:spPr>
          <a:xfrm>
            <a:off x="5612400" y="3648960"/>
            <a:ext cx="5094360" cy="2686320"/>
          </a:xfrm>
          <a:prstGeom prst="rect">
            <a:avLst/>
          </a:prstGeom>
          <a:ln>
            <a:noFill/>
          </a:ln>
        </p:spPr>
      </p:pic>
      <p:sp>
        <p:nvSpPr>
          <p:cNvPr id="350" name="CustomShape 2"/>
          <p:cNvSpPr/>
          <p:nvPr/>
        </p:nvSpPr>
        <p:spPr>
          <a:xfrm>
            <a:off x="5647320" y="3082680"/>
            <a:ext cx="4899960" cy="363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uk-UA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Краткое описание Статья 1 из раздела наш Опыт</a:t>
            </a:r>
            <a:endParaRPr lang="uk-UA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1" name="CustomShape 3"/>
          <p:cNvSpPr/>
          <p:nvPr/>
        </p:nvSpPr>
        <p:spPr>
          <a:xfrm>
            <a:off x="5644080" y="6408720"/>
            <a:ext cx="4899960" cy="363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uk-UA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Краткое описание Статья 2 из раздела наш Опыт</a:t>
            </a:r>
            <a:endParaRPr lang="uk-UA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2" name="CustomShape 4"/>
          <p:cNvSpPr/>
          <p:nvPr/>
        </p:nvSpPr>
        <p:spPr>
          <a:xfrm>
            <a:off x="300240" y="89280"/>
            <a:ext cx="3989880" cy="363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uk-UA" sz="1800" b="1" strike="noStrike" spc="-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Перешли в раздел наш Опыт из Меню</a:t>
            </a:r>
            <a:endParaRPr lang="uk-UA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53" name="Рисунок 11"/>
          <p:cNvPicPr/>
          <p:nvPr/>
        </p:nvPicPr>
        <p:blipFill>
          <a:blip r:embed="rId5"/>
          <a:stretch/>
        </p:blipFill>
        <p:spPr>
          <a:xfrm>
            <a:off x="498600" y="1648800"/>
            <a:ext cx="2398320" cy="483480"/>
          </a:xfrm>
          <a:prstGeom prst="rect">
            <a:avLst/>
          </a:prstGeom>
          <a:ln>
            <a:noFill/>
          </a:ln>
        </p:spPr>
      </p:pic>
      <p:pic>
        <p:nvPicPr>
          <p:cNvPr id="354" name="Рисунок 12"/>
          <p:cNvPicPr/>
          <p:nvPr/>
        </p:nvPicPr>
        <p:blipFill>
          <a:blip r:embed="rId5"/>
          <a:stretch/>
        </p:blipFill>
        <p:spPr>
          <a:xfrm>
            <a:off x="406440" y="2400120"/>
            <a:ext cx="2398320" cy="483480"/>
          </a:xfrm>
          <a:prstGeom prst="rect">
            <a:avLst/>
          </a:prstGeom>
          <a:ln>
            <a:noFill/>
          </a:ln>
        </p:spPr>
      </p:pic>
      <p:pic>
        <p:nvPicPr>
          <p:cNvPr id="355" name="Рисунок 13"/>
          <p:cNvPicPr/>
          <p:nvPr/>
        </p:nvPicPr>
        <p:blipFill>
          <a:blip r:embed="rId5"/>
          <a:stretch/>
        </p:blipFill>
        <p:spPr>
          <a:xfrm>
            <a:off x="498600" y="3283560"/>
            <a:ext cx="2398320" cy="483480"/>
          </a:xfrm>
          <a:prstGeom prst="rect">
            <a:avLst/>
          </a:prstGeom>
          <a:ln>
            <a:noFill/>
          </a:ln>
        </p:spPr>
      </p:pic>
      <p:pic>
        <p:nvPicPr>
          <p:cNvPr id="356" name="Рисунок 14"/>
          <p:cNvPicPr/>
          <p:nvPr/>
        </p:nvPicPr>
        <p:blipFill>
          <a:blip r:embed="rId5"/>
          <a:stretch/>
        </p:blipFill>
        <p:spPr>
          <a:xfrm>
            <a:off x="406440" y="4178880"/>
            <a:ext cx="2398320" cy="483480"/>
          </a:xfrm>
          <a:prstGeom prst="rect">
            <a:avLst/>
          </a:prstGeom>
          <a:ln>
            <a:noFill/>
          </a:ln>
        </p:spPr>
      </p:pic>
      <p:pic>
        <p:nvPicPr>
          <p:cNvPr id="357" name="Рисунок 15"/>
          <p:cNvPicPr/>
          <p:nvPr/>
        </p:nvPicPr>
        <p:blipFill>
          <a:blip r:embed="rId5"/>
          <a:stretch/>
        </p:blipFill>
        <p:spPr>
          <a:xfrm>
            <a:off x="406440" y="5033520"/>
            <a:ext cx="2598480" cy="483480"/>
          </a:xfrm>
          <a:prstGeom prst="rect">
            <a:avLst/>
          </a:prstGeom>
          <a:ln>
            <a:noFill/>
          </a:ln>
        </p:spPr>
      </p:pic>
      <p:sp>
        <p:nvSpPr>
          <p:cNvPr id="358" name="CustomShape 5"/>
          <p:cNvSpPr/>
          <p:nvPr/>
        </p:nvSpPr>
        <p:spPr>
          <a:xfrm>
            <a:off x="1366920" y="1704960"/>
            <a:ext cx="1303200" cy="394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uk-UA" sz="2000" b="1" strike="noStrike" spc="-1">
                <a:solidFill>
                  <a:srgbClr val="1F4E79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Логістика</a:t>
            </a:r>
            <a:endParaRPr lang="uk-UA" sz="20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9" name="CustomShape 6"/>
          <p:cNvSpPr/>
          <p:nvPr/>
        </p:nvSpPr>
        <p:spPr>
          <a:xfrm>
            <a:off x="1368720" y="2564280"/>
            <a:ext cx="1353600" cy="363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uk-UA" sz="1800" b="1" strike="noStrike" spc="-1">
                <a:solidFill>
                  <a:srgbClr val="1F4E79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Співробітники</a:t>
            </a:r>
            <a:endParaRPr lang="uk-UA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0" name="CustomShape 7"/>
          <p:cNvSpPr/>
          <p:nvPr/>
        </p:nvSpPr>
        <p:spPr>
          <a:xfrm>
            <a:off x="1610640" y="3412080"/>
            <a:ext cx="813960" cy="363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uk-UA" sz="1800" b="1" strike="noStrike" spc="-1">
                <a:solidFill>
                  <a:srgbClr val="1F4E79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Сировина</a:t>
            </a:r>
            <a:endParaRPr lang="uk-UA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1" name="CustomShape 8"/>
          <p:cNvSpPr/>
          <p:nvPr/>
        </p:nvSpPr>
        <p:spPr>
          <a:xfrm>
            <a:off x="1367640" y="4320360"/>
            <a:ext cx="1574640" cy="363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uk-UA" sz="1800" b="1" strike="noStrike" spc="-1">
                <a:solidFill>
                  <a:srgbClr val="1F4E79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Виробництво</a:t>
            </a:r>
            <a:endParaRPr lang="uk-UA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2" name="CustomShape 9"/>
          <p:cNvSpPr/>
          <p:nvPr/>
        </p:nvSpPr>
        <p:spPr>
          <a:xfrm>
            <a:off x="1368360" y="5150160"/>
            <a:ext cx="1396080" cy="363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uk-UA" sz="1800" b="1" strike="noStrike" spc="-1">
                <a:solidFill>
                  <a:srgbClr val="1F4E79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Збут товару</a:t>
            </a:r>
            <a:endParaRPr lang="uk-UA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CustomShape 1"/>
          <p:cNvSpPr/>
          <p:nvPr/>
        </p:nvSpPr>
        <p:spPr>
          <a:xfrm>
            <a:off x="1523880" y="1122480"/>
            <a:ext cx="9142560" cy="2386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64" name="CustomShape 2"/>
          <p:cNvSpPr/>
          <p:nvPr/>
        </p:nvSpPr>
        <p:spPr>
          <a:xfrm>
            <a:off x="1523880" y="3602160"/>
            <a:ext cx="9142560" cy="1654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365" name="Рисунок 3"/>
          <p:cNvPicPr/>
          <p:nvPr/>
        </p:nvPicPr>
        <p:blipFill>
          <a:blip r:embed="rId2"/>
          <a:stretch/>
        </p:blipFill>
        <p:spPr>
          <a:xfrm>
            <a:off x="235440" y="-82440"/>
            <a:ext cx="11581560" cy="6939000"/>
          </a:xfrm>
          <a:prstGeom prst="rect">
            <a:avLst/>
          </a:prstGeom>
          <a:ln>
            <a:noFill/>
          </a:ln>
        </p:spPr>
      </p:pic>
      <p:pic>
        <p:nvPicPr>
          <p:cNvPr id="366" name="Рисунок 4"/>
          <p:cNvPicPr/>
          <p:nvPr/>
        </p:nvPicPr>
        <p:blipFill>
          <a:blip r:embed="rId3"/>
          <a:stretch/>
        </p:blipFill>
        <p:spPr>
          <a:xfrm>
            <a:off x="0" y="-82440"/>
            <a:ext cx="11817000" cy="522360"/>
          </a:xfrm>
          <a:prstGeom prst="rect">
            <a:avLst/>
          </a:prstGeom>
          <a:ln>
            <a:noFill/>
          </a:ln>
        </p:spPr>
      </p:pic>
      <p:sp>
        <p:nvSpPr>
          <p:cNvPr id="367" name="CustomShape 3"/>
          <p:cNvSpPr/>
          <p:nvPr/>
        </p:nvSpPr>
        <p:spPr>
          <a:xfrm>
            <a:off x="3877560" y="-65520"/>
            <a:ext cx="419112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uk-UA" sz="2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Статья из блока Наш опыт</a:t>
            </a:r>
            <a:endParaRPr lang="uk-UA" sz="2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68" name="Рисунок 6"/>
          <p:cNvPicPr/>
          <p:nvPr/>
        </p:nvPicPr>
        <p:blipFill>
          <a:blip r:embed="rId3"/>
          <a:stretch/>
        </p:blipFill>
        <p:spPr>
          <a:xfrm>
            <a:off x="0" y="196200"/>
            <a:ext cx="414360" cy="7394760"/>
          </a:xfrm>
          <a:prstGeom prst="rect">
            <a:avLst/>
          </a:prstGeom>
          <a:ln>
            <a:noFill/>
          </a:ln>
        </p:spPr>
      </p:pic>
      <p:pic>
        <p:nvPicPr>
          <p:cNvPr id="369" name="Рисунок 7"/>
          <p:cNvPicPr/>
          <p:nvPr/>
        </p:nvPicPr>
        <p:blipFill>
          <a:blip r:embed="rId3"/>
          <a:stretch/>
        </p:blipFill>
        <p:spPr>
          <a:xfrm>
            <a:off x="11582280" y="-74520"/>
            <a:ext cx="608040" cy="69310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CustomShape 1"/>
          <p:cNvSpPr/>
          <p:nvPr/>
        </p:nvSpPr>
        <p:spPr>
          <a:xfrm>
            <a:off x="4744800" y="706680"/>
            <a:ext cx="1091520" cy="363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uk-UA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Вакансии</a:t>
            </a:r>
            <a:endParaRPr lang="uk-UA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71" name="Рисунок 5"/>
          <p:cNvPicPr/>
          <p:nvPr/>
        </p:nvPicPr>
        <p:blipFill>
          <a:blip r:embed="rId2"/>
          <a:stretch/>
        </p:blipFill>
        <p:spPr>
          <a:xfrm>
            <a:off x="11720880" y="538560"/>
            <a:ext cx="469440" cy="2355480"/>
          </a:xfrm>
          <a:prstGeom prst="rect">
            <a:avLst/>
          </a:prstGeom>
          <a:ln>
            <a:noFill/>
          </a:ln>
        </p:spPr>
      </p:pic>
      <p:pic>
        <p:nvPicPr>
          <p:cNvPr id="372" name="Рисунок 6"/>
          <p:cNvPicPr/>
          <p:nvPr/>
        </p:nvPicPr>
        <p:blipFill>
          <a:blip r:embed="rId2"/>
          <a:stretch/>
        </p:blipFill>
        <p:spPr>
          <a:xfrm>
            <a:off x="40680" y="5282280"/>
            <a:ext cx="6173280" cy="885240"/>
          </a:xfrm>
          <a:prstGeom prst="rect">
            <a:avLst/>
          </a:prstGeom>
          <a:ln>
            <a:noFill/>
          </a:ln>
        </p:spPr>
      </p:pic>
      <p:pic>
        <p:nvPicPr>
          <p:cNvPr id="373" name="Рисунок 8"/>
          <p:cNvPicPr/>
          <p:nvPr/>
        </p:nvPicPr>
        <p:blipFill>
          <a:blip r:embed="rId3"/>
          <a:stretch/>
        </p:blipFill>
        <p:spPr>
          <a:xfrm>
            <a:off x="0" y="3724200"/>
            <a:ext cx="12190680" cy="3132360"/>
          </a:xfrm>
          <a:prstGeom prst="rect">
            <a:avLst/>
          </a:prstGeom>
          <a:ln>
            <a:noFill/>
          </a:ln>
        </p:spPr>
      </p:pic>
      <p:sp>
        <p:nvSpPr>
          <p:cNvPr id="374" name="CustomShape 2"/>
          <p:cNvSpPr/>
          <p:nvPr/>
        </p:nvSpPr>
        <p:spPr>
          <a:xfrm>
            <a:off x="2053800" y="4229280"/>
            <a:ext cx="7579080" cy="698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uk-UA" sz="4000" b="1" strike="noStrike" spc="-1">
                <a:solidFill>
                  <a:srgbClr val="1F4E79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Спеціаліст з бізнес-процесів</a:t>
            </a:r>
            <a:endParaRPr lang="uk-UA" sz="40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75" name="Рисунок 12"/>
          <p:cNvPicPr/>
          <p:nvPr/>
        </p:nvPicPr>
        <p:blipFill>
          <a:blip r:embed="rId4"/>
          <a:stretch/>
        </p:blipFill>
        <p:spPr>
          <a:xfrm>
            <a:off x="9677880" y="4229280"/>
            <a:ext cx="1182600" cy="848160"/>
          </a:xfrm>
          <a:prstGeom prst="rect">
            <a:avLst/>
          </a:prstGeom>
          <a:ln>
            <a:noFill/>
          </a:ln>
        </p:spPr>
      </p:pic>
      <p:pic>
        <p:nvPicPr>
          <p:cNvPr id="376" name="Рисунок 13"/>
          <p:cNvPicPr/>
          <p:nvPr/>
        </p:nvPicPr>
        <p:blipFill>
          <a:blip r:embed="rId4"/>
          <a:stretch/>
        </p:blipFill>
        <p:spPr>
          <a:xfrm>
            <a:off x="7336440" y="5744160"/>
            <a:ext cx="1182600" cy="848160"/>
          </a:xfrm>
          <a:prstGeom prst="rect">
            <a:avLst/>
          </a:prstGeom>
          <a:ln>
            <a:noFill/>
          </a:ln>
        </p:spPr>
      </p:pic>
      <p:sp>
        <p:nvSpPr>
          <p:cNvPr id="377" name="CustomShape 3"/>
          <p:cNvSpPr/>
          <p:nvPr/>
        </p:nvSpPr>
        <p:spPr>
          <a:xfrm>
            <a:off x="3470760" y="5744160"/>
            <a:ext cx="3639600" cy="698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uk-UA" sz="4000" b="1" strike="noStrike" spc="-1">
                <a:solidFill>
                  <a:srgbClr val="1F4E79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Project manager</a:t>
            </a:r>
            <a:endParaRPr lang="uk-UA" sz="40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78" name="Рисунок 1"/>
          <p:cNvPicPr/>
          <p:nvPr/>
        </p:nvPicPr>
        <p:blipFill>
          <a:blip r:embed="rId5"/>
          <a:stretch/>
        </p:blipFill>
        <p:spPr>
          <a:xfrm>
            <a:off x="6042240" y="3600"/>
            <a:ext cx="6148440" cy="3719160"/>
          </a:xfrm>
          <a:prstGeom prst="rect">
            <a:avLst/>
          </a:prstGeom>
          <a:ln>
            <a:noFill/>
          </a:ln>
        </p:spPr>
      </p:pic>
      <p:pic>
        <p:nvPicPr>
          <p:cNvPr id="379" name="Рисунок 2"/>
          <p:cNvPicPr/>
          <p:nvPr/>
        </p:nvPicPr>
        <p:blipFill>
          <a:blip r:embed="rId6"/>
          <a:stretch/>
        </p:blipFill>
        <p:spPr>
          <a:xfrm>
            <a:off x="0" y="31680"/>
            <a:ext cx="6040800" cy="3762000"/>
          </a:xfrm>
          <a:prstGeom prst="rect">
            <a:avLst/>
          </a:prstGeom>
          <a:ln>
            <a:noFill/>
          </a:ln>
        </p:spPr>
      </p:pic>
      <p:sp>
        <p:nvSpPr>
          <p:cNvPr id="380" name="CustomShape 4"/>
          <p:cNvSpPr/>
          <p:nvPr/>
        </p:nvSpPr>
        <p:spPr>
          <a:xfrm>
            <a:off x="28440" y="1328400"/>
            <a:ext cx="6117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uk-UA" sz="32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Спеціаліст з бізнес-процесів</a:t>
            </a:r>
            <a:endParaRPr lang="uk-UA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1" name="CustomShape 5"/>
          <p:cNvSpPr/>
          <p:nvPr/>
        </p:nvSpPr>
        <p:spPr>
          <a:xfrm>
            <a:off x="677880" y="538560"/>
            <a:ext cx="2101680" cy="363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uk-UA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Відкриті вакансії</a:t>
            </a:r>
            <a:endParaRPr lang="uk-UA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82" name="Рисунок 381"/>
          <p:cNvPicPr/>
          <p:nvPr/>
        </p:nvPicPr>
        <p:blipFill>
          <a:blip r:embed="rId7"/>
          <a:stretch/>
        </p:blipFill>
        <p:spPr>
          <a:xfrm>
            <a:off x="1800000" y="2952000"/>
            <a:ext cx="1542600" cy="3614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CustomShape 1"/>
          <p:cNvSpPr/>
          <p:nvPr/>
        </p:nvSpPr>
        <p:spPr>
          <a:xfrm>
            <a:off x="4744800" y="706680"/>
            <a:ext cx="1091520" cy="363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uk-UA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Вакансии</a:t>
            </a:r>
            <a:endParaRPr lang="uk-UA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84" name="Рисунок 5"/>
          <p:cNvPicPr/>
          <p:nvPr/>
        </p:nvPicPr>
        <p:blipFill>
          <a:blip r:embed="rId2"/>
          <a:stretch/>
        </p:blipFill>
        <p:spPr>
          <a:xfrm>
            <a:off x="11720880" y="538560"/>
            <a:ext cx="469440" cy="2355480"/>
          </a:xfrm>
          <a:prstGeom prst="rect">
            <a:avLst/>
          </a:prstGeom>
          <a:ln>
            <a:noFill/>
          </a:ln>
        </p:spPr>
      </p:pic>
      <p:pic>
        <p:nvPicPr>
          <p:cNvPr id="385" name="Рисунок 6"/>
          <p:cNvPicPr/>
          <p:nvPr/>
        </p:nvPicPr>
        <p:blipFill>
          <a:blip r:embed="rId2"/>
          <a:stretch/>
        </p:blipFill>
        <p:spPr>
          <a:xfrm>
            <a:off x="40680" y="5282280"/>
            <a:ext cx="6173280" cy="885240"/>
          </a:xfrm>
          <a:prstGeom prst="rect">
            <a:avLst/>
          </a:prstGeom>
          <a:ln>
            <a:noFill/>
          </a:ln>
        </p:spPr>
      </p:pic>
      <p:pic>
        <p:nvPicPr>
          <p:cNvPr id="386" name="Рисунок 8"/>
          <p:cNvPicPr/>
          <p:nvPr/>
        </p:nvPicPr>
        <p:blipFill>
          <a:blip r:embed="rId3"/>
          <a:stretch/>
        </p:blipFill>
        <p:spPr>
          <a:xfrm>
            <a:off x="0" y="3715560"/>
            <a:ext cx="12190680" cy="3132360"/>
          </a:xfrm>
          <a:prstGeom prst="rect">
            <a:avLst/>
          </a:prstGeom>
          <a:ln>
            <a:noFill/>
          </a:ln>
        </p:spPr>
      </p:pic>
      <p:sp>
        <p:nvSpPr>
          <p:cNvPr id="387" name="CustomShape 2"/>
          <p:cNvSpPr/>
          <p:nvPr/>
        </p:nvSpPr>
        <p:spPr>
          <a:xfrm>
            <a:off x="2053800" y="4229280"/>
            <a:ext cx="7579080" cy="698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uk-UA" sz="4000" b="1" strike="noStrike" spc="-1">
                <a:solidFill>
                  <a:srgbClr val="1F4E79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Спеціаліст з бізнес-процесів</a:t>
            </a:r>
            <a:endParaRPr lang="uk-UA" sz="40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88" name="Рисунок 12"/>
          <p:cNvPicPr/>
          <p:nvPr/>
        </p:nvPicPr>
        <p:blipFill>
          <a:blip r:embed="rId4"/>
          <a:stretch/>
        </p:blipFill>
        <p:spPr>
          <a:xfrm>
            <a:off x="9677880" y="4229280"/>
            <a:ext cx="1182600" cy="848160"/>
          </a:xfrm>
          <a:prstGeom prst="rect">
            <a:avLst/>
          </a:prstGeom>
          <a:ln>
            <a:noFill/>
          </a:ln>
        </p:spPr>
      </p:pic>
      <p:pic>
        <p:nvPicPr>
          <p:cNvPr id="389" name="Рисунок 13"/>
          <p:cNvPicPr/>
          <p:nvPr/>
        </p:nvPicPr>
        <p:blipFill>
          <a:blip r:embed="rId4"/>
          <a:stretch/>
        </p:blipFill>
        <p:spPr>
          <a:xfrm>
            <a:off x="7336440" y="5744160"/>
            <a:ext cx="1182600" cy="848160"/>
          </a:xfrm>
          <a:prstGeom prst="rect">
            <a:avLst/>
          </a:prstGeom>
          <a:ln>
            <a:noFill/>
          </a:ln>
        </p:spPr>
      </p:pic>
      <p:sp>
        <p:nvSpPr>
          <p:cNvPr id="390" name="CustomShape 3"/>
          <p:cNvSpPr/>
          <p:nvPr/>
        </p:nvSpPr>
        <p:spPr>
          <a:xfrm>
            <a:off x="3470760" y="5744160"/>
            <a:ext cx="3639600" cy="698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uk-UA" sz="4000" b="1" strike="noStrike" spc="-1">
                <a:solidFill>
                  <a:srgbClr val="1F4E79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Project manager</a:t>
            </a:r>
            <a:endParaRPr lang="uk-UA" sz="40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91" name="Рисунок 1"/>
          <p:cNvPicPr/>
          <p:nvPr/>
        </p:nvPicPr>
        <p:blipFill>
          <a:blip r:embed="rId5"/>
          <a:stretch/>
        </p:blipFill>
        <p:spPr>
          <a:xfrm>
            <a:off x="6042240" y="3600"/>
            <a:ext cx="6148440" cy="3719160"/>
          </a:xfrm>
          <a:prstGeom prst="rect">
            <a:avLst/>
          </a:prstGeom>
          <a:ln>
            <a:noFill/>
          </a:ln>
        </p:spPr>
      </p:pic>
      <p:pic>
        <p:nvPicPr>
          <p:cNvPr id="392" name="Рисунок 2"/>
          <p:cNvPicPr/>
          <p:nvPr/>
        </p:nvPicPr>
        <p:blipFill>
          <a:blip r:embed="rId6"/>
          <a:stretch/>
        </p:blipFill>
        <p:spPr>
          <a:xfrm>
            <a:off x="0" y="31680"/>
            <a:ext cx="6040800" cy="3762000"/>
          </a:xfrm>
          <a:prstGeom prst="rect">
            <a:avLst/>
          </a:prstGeom>
          <a:ln>
            <a:noFill/>
          </a:ln>
        </p:spPr>
      </p:pic>
      <p:sp>
        <p:nvSpPr>
          <p:cNvPr id="393" name="CustomShape 4"/>
          <p:cNvSpPr/>
          <p:nvPr/>
        </p:nvSpPr>
        <p:spPr>
          <a:xfrm>
            <a:off x="28440" y="1328400"/>
            <a:ext cx="6117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uk-UA" sz="32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Спеціаліст з бізнес-процесів</a:t>
            </a:r>
            <a:endParaRPr lang="uk-UA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4" name="CustomShape 5"/>
          <p:cNvSpPr/>
          <p:nvPr/>
        </p:nvSpPr>
        <p:spPr>
          <a:xfrm>
            <a:off x="677880" y="538560"/>
            <a:ext cx="2101680" cy="363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uk-UA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Відкриті вакансії</a:t>
            </a:r>
            <a:endParaRPr lang="uk-UA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95" name="Рисунок 4"/>
          <p:cNvPicPr/>
          <p:nvPr/>
        </p:nvPicPr>
        <p:blipFill>
          <a:blip r:embed="rId7"/>
          <a:stretch/>
        </p:blipFill>
        <p:spPr>
          <a:xfrm>
            <a:off x="3021120" y="5727960"/>
            <a:ext cx="5677920" cy="784440"/>
          </a:xfrm>
          <a:prstGeom prst="rect">
            <a:avLst/>
          </a:prstGeom>
          <a:ln>
            <a:noFill/>
          </a:ln>
        </p:spPr>
      </p:pic>
      <p:sp>
        <p:nvSpPr>
          <p:cNvPr id="396" name="CustomShape 6"/>
          <p:cNvSpPr/>
          <p:nvPr/>
        </p:nvSpPr>
        <p:spPr>
          <a:xfrm>
            <a:off x="1055520" y="5839560"/>
            <a:ext cx="2199240" cy="363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uk-UA" sz="1800" b="1" strike="noStrike" spc="-1">
                <a:solidFill>
                  <a:srgbClr val="1F4E79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Опис вакансії</a:t>
            </a:r>
            <a:endParaRPr lang="uk-UA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97" name="Рисунок 396"/>
          <p:cNvPicPr/>
          <p:nvPr/>
        </p:nvPicPr>
        <p:blipFill>
          <a:blip r:embed="rId8"/>
          <a:stretch/>
        </p:blipFill>
        <p:spPr>
          <a:xfrm>
            <a:off x="1512000" y="2880000"/>
            <a:ext cx="1542600" cy="3614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8" name="Рисунок 3"/>
          <p:cNvPicPr/>
          <p:nvPr/>
        </p:nvPicPr>
        <p:blipFill>
          <a:blip r:embed="rId2"/>
          <a:stretch/>
        </p:blipFill>
        <p:spPr>
          <a:xfrm>
            <a:off x="0" y="0"/>
            <a:ext cx="12190680" cy="6856560"/>
          </a:xfrm>
          <a:prstGeom prst="rect">
            <a:avLst/>
          </a:prstGeom>
          <a:ln>
            <a:noFill/>
          </a:ln>
        </p:spPr>
      </p:pic>
      <p:sp>
        <p:nvSpPr>
          <p:cNvPr id="399" name="CustomShape 1"/>
          <p:cNvSpPr/>
          <p:nvPr/>
        </p:nvSpPr>
        <p:spPr>
          <a:xfrm>
            <a:off x="1060920" y="570240"/>
            <a:ext cx="2199240" cy="363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uk-UA" sz="1800" b="1" strike="noStrike" spc="-1">
                <a:solidFill>
                  <a:srgbClr val="1F4E79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Опис вакансії </a:t>
            </a:r>
            <a:endParaRPr lang="uk-UA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00" name="Рисунок 5"/>
          <p:cNvPicPr/>
          <p:nvPr/>
        </p:nvPicPr>
        <p:blipFill>
          <a:blip r:embed="rId3"/>
          <a:stretch/>
        </p:blipFill>
        <p:spPr>
          <a:xfrm>
            <a:off x="4017960" y="5067720"/>
            <a:ext cx="3365280" cy="985320"/>
          </a:xfrm>
          <a:prstGeom prst="rect">
            <a:avLst/>
          </a:prstGeom>
          <a:ln>
            <a:noFill/>
          </a:ln>
        </p:spPr>
      </p:pic>
      <p:pic>
        <p:nvPicPr>
          <p:cNvPr id="401" name="Рисунок 6"/>
          <p:cNvPicPr/>
          <p:nvPr/>
        </p:nvPicPr>
        <p:blipFill>
          <a:blip r:embed="rId4"/>
          <a:stretch/>
        </p:blipFill>
        <p:spPr>
          <a:xfrm>
            <a:off x="5009760" y="5360040"/>
            <a:ext cx="1583640" cy="400680"/>
          </a:xfrm>
          <a:prstGeom prst="rect">
            <a:avLst/>
          </a:prstGeom>
          <a:ln>
            <a:noFill/>
          </a:ln>
        </p:spPr>
      </p:pic>
      <p:sp>
        <p:nvSpPr>
          <p:cNvPr id="402" name="CustomShape 2"/>
          <p:cNvSpPr/>
          <p:nvPr/>
        </p:nvSpPr>
        <p:spPr>
          <a:xfrm>
            <a:off x="4457160" y="5215680"/>
            <a:ext cx="2688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uk-UA" sz="24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Надіслати резюме</a:t>
            </a:r>
            <a:endParaRPr lang="uk-UA" sz="2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CustomShape 1"/>
          <p:cNvSpPr/>
          <p:nvPr/>
        </p:nvSpPr>
        <p:spPr>
          <a:xfrm>
            <a:off x="648000" y="262080"/>
            <a:ext cx="2376000" cy="363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uk-UA" sz="1800" b="0" strike="noStrike" spc="-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Форма отправки резюме</a:t>
            </a:r>
            <a:endParaRPr lang="uk-UA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04" name="Рисунок 403"/>
          <p:cNvPicPr/>
          <p:nvPr/>
        </p:nvPicPr>
        <p:blipFill>
          <a:blip r:embed="rId2"/>
          <a:stretch/>
        </p:blipFill>
        <p:spPr>
          <a:xfrm>
            <a:off x="3174120" y="259920"/>
            <a:ext cx="5847840" cy="63338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" name="Рисунок 3"/>
          <p:cNvPicPr/>
          <p:nvPr/>
        </p:nvPicPr>
        <p:blipFill>
          <a:blip r:embed="rId2"/>
          <a:stretch/>
        </p:blipFill>
        <p:spPr>
          <a:xfrm>
            <a:off x="3171960" y="262080"/>
            <a:ext cx="5846760" cy="6332760"/>
          </a:xfrm>
          <a:prstGeom prst="rect">
            <a:avLst/>
          </a:prstGeom>
          <a:ln>
            <a:noFill/>
          </a:ln>
        </p:spPr>
      </p:pic>
      <p:pic>
        <p:nvPicPr>
          <p:cNvPr id="406" name="Рисунок 1"/>
          <p:cNvPicPr/>
          <p:nvPr/>
        </p:nvPicPr>
        <p:blipFill>
          <a:blip r:embed="rId3"/>
          <a:stretch/>
        </p:blipFill>
        <p:spPr>
          <a:xfrm>
            <a:off x="3738240" y="677160"/>
            <a:ext cx="4822560" cy="5799960"/>
          </a:xfrm>
          <a:prstGeom prst="rect">
            <a:avLst/>
          </a:prstGeom>
          <a:ln>
            <a:noFill/>
          </a:ln>
        </p:spPr>
      </p:pic>
      <p:pic>
        <p:nvPicPr>
          <p:cNvPr id="407" name="Рисунок 4"/>
          <p:cNvPicPr/>
          <p:nvPr/>
        </p:nvPicPr>
        <p:blipFill>
          <a:blip r:embed="rId4"/>
          <a:stretch/>
        </p:blipFill>
        <p:spPr>
          <a:xfrm>
            <a:off x="5377320" y="1468080"/>
            <a:ext cx="1174320" cy="1190160"/>
          </a:xfrm>
          <a:prstGeom prst="rect">
            <a:avLst/>
          </a:prstGeom>
          <a:ln>
            <a:noFill/>
          </a:ln>
        </p:spPr>
      </p:pic>
      <p:sp>
        <p:nvSpPr>
          <p:cNvPr id="408" name="CustomShape 1"/>
          <p:cNvSpPr/>
          <p:nvPr/>
        </p:nvSpPr>
        <p:spPr>
          <a:xfrm>
            <a:off x="4634640" y="3969000"/>
            <a:ext cx="3454920" cy="1308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uk-UA" sz="20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Ваше резюме було успішно відправлено! Ми розглянемо його та найближчим часом відповімо Вам. </a:t>
            </a:r>
            <a:endParaRPr lang="uk-UA" sz="20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9" name="Line 2"/>
          <p:cNvSpPr/>
          <p:nvPr/>
        </p:nvSpPr>
        <p:spPr>
          <a:xfrm>
            <a:off x="8298720" y="512280"/>
            <a:ext cx="484920" cy="568080"/>
          </a:xfrm>
          <a:prstGeom prst="line">
            <a:avLst/>
          </a:prstGeom>
          <a:ln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0" name="Line 3"/>
          <p:cNvSpPr/>
          <p:nvPr/>
        </p:nvSpPr>
        <p:spPr>
          <a:xfrm flipH="1">
            <a:off x="8298720" y="623160"/>
            <a:ext cx="388080" cy="346320"/>
          </a:xfrm>
          <a:prstGeom prst="line">
            <a:avLst/>
          </a:prstGeom>
          <a:ln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11" name="Рисунок 10"/>
          <p:cNvPicPr/>
          <p:nvPr/>
        </p:nvPicPr>
        <p:blipFill>
          <a:blip r:embed="rId5"/>
          <a:stretch/>
        </p:blipFill>
        <p:spPr>
          <a:xfrm>
            <a:off x="3434040" y="3969000"/>
            <a:ext cx="1074600" cy="1244880"/>
          </a:xfrm>
          <a:prstGeom prst="rect">
            <a:avLst/>
          </a:prstGeom>
          <a:ln>
            <a:noFill/>
          </a:ln>
        </p:spPr>
      </p:pic>
      <p:sp>
        <p:nvSpPr>
          <p:cNvPr id="412" name="CustomShape 4"/>
          <p:cNvSpPr/>
          <p:nvPr/>
        </p:nvSpPr>
        <p:spPr>
          <a:xfrm>
            <a:off x="1835640" y="363240"/>
            <a:ext cx="2532960" cy="363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uk-UA" sz="1800" b="0" strike="noStrike" spc="-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После отправки резюме</a:t>
            </a:r>
            <a:endParaRPr lang="uk-UA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3" name="Рисунок 1"/>
          <p:cNvPicPr/>
          <p:nvPr/>
        </p:nvPicPr>
        <p:blipFill>
          <a:blip r:embed="rId2"/>
          <a:stretch/>
        </p:blipFill>
        <p:spPr>
          <a:xfrm>
            <a:off x="0" y="0"/>
            <a:ext cx="12190680" cy="6873840"/>
          </a:xfrm>
          <a:prstGeom prst="rect">
            <a:avLst/>
          </a:prstGeom>
          <a:ln>
            <a:noFill/>
          </a:ln>
        </p:spPr>
      </p:pic>
      <p:pic>
        <p:nvPicPr>
          <p:cNvPr id="414" name="Рисунок 2"/>
          <p:cNvPicPr/>
          <p:nvPr/>
        </p:nvPicPr>
        <p:blipFill>
          <a:blip r:embed="rId3"/>
          <a:stretch/>
        </p:blipFill>
        <p:spPr>
          <a:xfrm>
            <a:off x="0" y="0"/>
            <a:ext cx="12190680" cy="497160"/>
          </a:xfrm>
          <a:prstGeom prst="rect">
            <a:avLst/>
          </a:prstGeom>
          <a:ln>
            <a:noFill/>
          </a:ln>
        </p:spPr>
      </p:pic>
      <p:sp>
        <p:nvSpPr>
          <p:cNvPr id="415" name="CustomShape 1"/>
          <p:cNvSpPr/>
          <p:nvPr/>
        </p:nvSpPr>
        <p:spPr>
          <a:xfrm>
            <a:off x="5229360" y="138600"/>
            <a:ext cx="113112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uk-UA" sz="2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Про Нас </a:t>
            </a:r>
            <a:endParaRPr lang="uk-UA" sz="2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6" name="CustomShape 2"/>
          <p:cNvSpPr/>
          <p:nvPr/>
        </p:nvSpPr>
        <p:spPr>
          <a:xfrm>
            <a:off x="365400" y="1025280"/>
            <a:ext cx="5072040" cy="363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uk-UA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Текст о истории создания компании и ее развитии</a:t>
            </a:r>
            <a:endParaRPr lang="uk-UA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CustomShape 1"/>
          <p:cNvSpPr/>
          <p:nvPr/>
        </p:nvSpPr>
        <p:spPr>
          <a:xfrm>
            <a:off x="1523880" y="1122480"/>
            <a:ext cx="9142560" cy="2386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1" name="CustomShape 2"/>
          <p:cNvSpPr/>
          <p:nvPr/>
        </p:nvSpPr>
        <p:spPr>
          <a:xfrm>
            <a:off x="1523880" y="3602160"/>
            <a:ext cx="9142560" cy="1654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32" name="Рисунок 3"/>
          <p:cNvPicPr/>
          <p:nvPr/>
        </p:nvPicPr>
        <p:blipFill>
          <a:blip r:embed="rId2"/>
          <a:stretch/>
        </p:blipFill>
        <p:spPr>
          <a:xfrm>
            <a:off x="711164" y="874440"/>
            <a:ext cx="11577818" cy="5983560"/>
          </a:xfrm>
          <a:prstGeom prst="rect">
            <a:avLst/>
          </a:prstGeom>
          <a:ln>
            <a:noFill/>
          </a:ln>
        </p:spPr>
      </p:pic>
      <p:pic>
        <p:nvPicPr>
          <p:cNvPr id="133" name="Рисунок 9"/>
          <p:cNvPicPr/>
          <p:nvPr/>
        </p:nvPicPr>
        <p:blipFill>
          <a:blip r:embed="rId3"/>
          <a:stretch/>
        </p:blipFill>
        <p:spPr>
          <a:xfrm>
            <a:off x="1900080" y="1000800"/>
            <a:ext cx="1658160" cy="1658160"/>
          </a:xfrm>
          <a:prstGeom prst="rect">
            <a:avLst/>
          </a:prstGeom>
          <a:ln>
            <a:noFill/>
          </a:ln>
        </p:spPr>
      </p:pic>
      <p:pic>
        <p:nvPicPr>
          <p:cNvPr id="134" name="Рисунок 10"/>
          <p:cNvPicPr/>
          <p:nvPr/>
        </p:nvPicPr>
        <p:blipFill>
          <a:blip r:embed="rId4"/>
          <a:stretch/>
        </p:blipFill>
        <p:spPr>
          <a:xfrm>
            <a:off x="-23236" y="0"/>
            <a:ext cx="12190680" cy="907200"/>
          </a:xfrm>
          <a:prstGeom prst="rect">
            <a:avLst/>
          </a:prstGeom>
          <a:ln>
            <a:noFill/>
          </a:ln>
        </p:spPr>
      </p:pic>
      <p:sp>
        <p:nvSpPr>
          <p:cNvPr id="135" name="CustomShape 3"/>
          <p:cNvSpPr/>
          <p:nvPr/>
        </p:nvSpPr>
        <p:spPr>
          <a:xfrm>
            <a:off x="3548160" y="168120"/>
            <a:ext cx="5307480" cy="942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uk-UA" sz="2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  Ми надаємо наступні послуги: </a:t>
            </a:r>
            <a:endParaRPr lang="uk-UA" sz="2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uk-UA" sz="2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36" name="Рисунок 12"/>
          <p:cNvPicPr/>
          <p:nvPr/>
        </p:nvPicPr>
        <p:blipFill>
          <a:blip r:embed="rId5"/>
          <a:stretch/>
        </p:blipFill>
        <p:spPr>
          <a:xfrm>
            <a:off x="7952400" y="953640"/>
            <a:ext cx="1727640" cy="1727640"/>
          </a:xfrm>
          <a:prstGeom prst="rect">
            <a:avLst/>
          </a:prstGeom>
          <a:ln>
            <a:noFill/>
          </a:ln>
        </p:spPr>
      </p:pic>
      <p:pic>
        <p:nvPicPr>
          <p:cNvPr id="137" name="Рисунок 13"/>
          <p:cNvPicPr/>
          <p:nvPr/>
        </p:nvPicPr>
        <p:blipFill>
          <a:blip r:embed="rId6"/>
          <a:stretch/>
        </p:blipFill>
        <p:spPr>
          <a:xfrm>
            <a:off x="0" y="864000"/>
            <a:ext cx="732960" cy="6477480"/>
          </a:xfrm>
          <a:prstGeom prst="rect">
            <a:avLst/>
          </a:prstGeom>
          <a:ln>
            <a:noFill/>
          </a:ln>
        </p:spPr>
      </p:pic>
      <p:pic>
        <p:nvPicPr>
          <p:cNvPr id="138" name="Рисунок 14"/>
          <p:cNvPicPr/>
          <p:nvPr/>
        </p:nvPicPr>
        <p:blipFill>
          <a:blip r:embed="rId7"/>
          <a:stretch/>
        </p:blipFill>
        <p:spPr>
          <a:xfrm>
            <a:off x="8074800" y="4125960"/>
            <a:ext cx="1727640" cy="1727640"/>
          </a:xfrm>
          <a:prstGeom prst="rect">
            <a:avLst/>
          </a:prstGeom>
          <a:ln>
            <a:noFill/>
          </a:ln>
        </p:spPr>
      </p:pic>
      <p:pic>
        <p:nvPicPr>
          <p:cNvPr id="139" name="Рисунок 15"/>
          <p:cNvPicPr/>
          <p:nvPr/>
        </p:nvPicPr>
        <p:blipFill>
          <a:blip r:embed="rId8"/>
          <a:stretch/>
        </p:blipFill>
        <p:spPr>
          <a:xfrm>
            <a:off x="1928520" y="4244400"/>
            <a:ext cx="1589760" cy="1589760"/>
          </a:xfrm>
          <a:prstGeom prst="rect">
            <a:avLst/>
          </a:prstGeom>
          <a:ln>
            <a:noFill/>
          </a:ln>
        </p:spPr>
      </p:pic>
      <p:pic>
        <p:nvPicPr>
          <p:cNvPr id="140" name="Рисунок 16"/>
          <p:cNvPicPr/>
          <p:nvPr/>
        </p:nvPicPr>
        <p:blipFill>
          <a:blip r:embed="rId9"/>
          <a:stretch/>
        </p:blipFill>
        <p:spPr>
          <a:xfrm>
            <a:off x="1913040" y="4249800"/>
            <a:ext cx="1605240" cy="1605240"/>
          </a:xfrm>
          <a:prstGeom prst="rect">
            <a:avLst/>
          </a:prstGeom>
          <a:ln>
            <a:noFill/>
          </a:ln>
        </p:spPr>
      </p:pic>
      <p:pic>
        <p:nvPicPr>
          <p:cNvPr id="141" name="Рисунок 140"/>
          <p:cNvPicPr/>
          <p:nvPr/>
        </p:nvPicPr>
        <p:blipFill>
          <a:blip r:embed="rId10"/>
          <a:stretch/>
        </p:blipFill>
        <p:spPr>
          <a:xfrm>
            <a:off x="864000" y="2617200"/>
            <a:ext cx="4494960" cy="1342440"/>
          </a:xfrm>
          <a:prstGeom prst="rect">
            <a:avLst/>
          </a:prstGeom>
          <a:ln>
            <a:noFill/>
          </a:ln>
        </p:spPr>
      </p:pic>
      <p:pic>
        <p:nvPicPr>
          <p:cNvPr id="142" name="Рисунок 141"/>
          <p:cNvPicPr/>
          <p:nvPr/>
        </p:nvPicPr>
        <p:blipFill>
          <a:blip r:embed="rId11"/>
          <a:stretch/>
        </p:blipFill>
        <p:spPr>
          <a:xfrm>
            <a:off x="6696000" y="2731680"/>
            <a:ext cx="4466520" cy="1227960"/>
          </a:xfrm>
          <a:prstGeom prst="rect">
            <a:avLst/>
          </a:prstGeom>
          <a:ln>
            <a:noFill/>
          </a:ln>
        </p:spPr>
      </p:pic>
      <p:pic>
        <p:nvPicPr>
          <p:cNvPr id="143" name="Рисунок 142"/>
          <p:cNvPicPr/>
          <p:nvPr/>
        </p:nvPicPr>
        <p:blipFill>
          <a:blip r:embed="rId12"/>
          <a:stretch/>
        </p:blipFill>
        <p:spPr>
          <a:xfrm>
            <a:off x="831600" y="5893920"/>
            <a:ext cx="4352040" cy="953640"/>
          </a:xfrm>
          <a:prstGeom prst="rect">
            <a:avLst/>
          </a:prstGeom>
          <a:ln>
            <a:noFill/>
          </a:ln>
        </p:spPr>
      </p:pic>
      <p:pic>
        <p:nvPicPr>
          <p:cNvPr id="144" name="Рисунок 143"/>
          <p:cNvPicPr/>
          <p:nvPr/>
        </p:nvPicPr>
        <p:blipFill>
          <a:blip r:embed="rId13"/>
          <a:stretch/>
        </p:blipFill>
        <p:spPr>
          <a:xfrm rot="18600">
            <a:off x="7340760" y="5833800"/>
            <a:ext cx="3743640" cy="9849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CustomShape 1"/>
          <p:cNvSpPr/>
          <p:nvPr/>
        </p:nvSpPr>
        <p:spPr>
          <a:xfrm>
            <a:off x="1523880" y="1122480"/>
            <a:ext cx="9142560" cy="2386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6" name="CustomShape 2"/>
          <p:cNvSpPr/>
          <p:nvPr/>
        </p:nvSpPr>
        <p:spPr>
          <a:xfrm>
            <a:off x="1523880" y="3602160"/>
            <a:ext cx="9142560" cy="1654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47" name="Рисунок 3"/>
          <p:cNvPicPr/>
          <p:nvPr/>
        </p:nvPicPr>
        <p:blipFill>
          <a:blip r:embed="rId2"/>
          <a:stretch/>
        </p:blipFill>
        <p:spPr>
          <a:xfrm>
            <a:off x="11160" y="-180000"/>
            <a:ext cx="12179520" cy="7036560"/>
          </a:xfrm>
          <a:prstGeom prst="rect">
            <a:avLst/>
          </a:prstGeom>
          <a:ln>
            <a:noFill/>
          </a:ln>
        </p:spPr>
      </p:pic>
      <p:sp>
        <p:nvSpPr>
          <p:cNvPr id="148" name="CustomShape 3"/>
          <p:cNvSpPr/>
          <p:nvPr/>
        </p:nvSpPr>
        <p:spPr>
          <a:xfrm>
            <a:off x="3790800" y="102600"/>
            <a:ext cx="347940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uk-UA" sz="28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        Наші переваги: </a:t>
            </a:r>
            <a:endParaRPr lang="uk-UA" sz="2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49" name="Рисунок 11"/>
          <p:cNvPicPr/>
          <p:nvPr/>
        </p:nvPicPr>
        <p:blipFill>
          <a:blip r:embed="rId3"/>
          <a:stretch/>
        </p:blipFill>
        <p:spPr>
          <a:xfrm>
            <a:off x="948600" y="1482120"/>
            <a:ext cx="845640" cy="832320"/>
          </a:xfrm>
          <a:prstGeom prst="rect">
            <a:avLst/>
          </a:prstGeom>
          <a:ln>
            <a:noFill/>
          </a:ln>
        </p:spPr>
      </p:pic>
      <p:pic>
        <p:nvPicPr>
          <p:cNvPr id="150" name="Рисунок 12"/>
          <p:cNvPicPr/>
          <p:nvPr/>
        </p:nvPicPr>
        <p:blipFill>
          <a:blip r:embed="rId4"/>
          <a:stretch/>
        </p:blipFill>
        <p:spPr>
          <a:xfrm>
            <a:off x="1038960" y="2844000"/>
            <a:ext cx="709920" cy="709920"/>
          </a:xfrm>
          <a:prstGeom prst="rect">
            <a:avLst/>
          </a:prstGeom>
          <a:ln>
            <a:noFill/>
          </a:ln>
        </p:spPr>
      </p:pic>
      <p:pic>
        <p:nvPicPr>
          <p:cNvPr id="151" name="Рисунок 13"/>
          <p:cNvPicPr/>
          <p:nvPr/>
        </p:nvPicPr>
        <p:blipFill>
          <a:blip r:embed="rId5"/>
          <a:stretch/>
        </p:blipFill>
        <p:spPr>
          <a:xfrm>
            <a:off x="1038960" y="4146480"/>
            <a:ext cx="754920" cy="743400"/>
          </a:xfrm>
          <a:prstGeom prst="rect">
            <a:avLst/>
          </a:prstGeom>
          <a:ln>
            <a:noFill/>
          </a:ln>
        </p:spPr>
      </p:pic>
      <p:pic>
        <p:nvPicPr>
          <p:cNvPr id="152" name="Рисунок 14"/>
          <p:cNvPicPr/>
          <p:nvPr/>
        </p:nvPicPr>
        <p:blipFill>
          <a:blip r:embed="rId6"/>
          <a:stretch/>
        </p:blipFill>
        <p:spPr>
          <a:xfrm>
            <a:off x="5573880" y="4095720"/>
            <a:ext cx="780840" cy="768960"/>
          </a:xfrm>
          <a:prstGeom prst="rect">
            <a:avLst/>
          </a:prstGeom>
          <a:ln>
            <a:noFill/>
          </a:ln>
        </p:spPr>
      </p:pic>
      <p:pic>
        <p:nvPicPr>
          <p:cNvPr id="153" name="Рисунок 15"/>
          <p:cNvPicPr/>
          <p:nvPr/>
        </p:nvPicPr>
        <p:blipFill>
          <a:blip r:embed="rId7"/>
          <a:stretch/>
        </p:blipFill>
        <p:spPr>
          <a:xfrm>
            <a:off x="5575680" y="2874960"/>
            <a:ext cx="779040" cy="779040"/>
          </a:xfrm>
          <a:prstGeom prst="rect">
            <a:avLst/>
          </a:prstGeom>
          <a:ln>
            <a:noFill/>
          </a:ln>
        </p:spPr>
      </p:pic>
      <p:pic>
        <p:nvPicPr>
          <p:cNvPr id="154" name="Рисунок 16"/>
          <p:cNvPicPr/>
          <p:nvPr/>
        </p:nvPicPr>
        <p:blipFill>
          <a:blip r:embed="rId8"/>
          <a:stretch/>
        </p:blipFill>
        <p:spPr>
          <a:xfrm>
            <a:off x="5610240" y="1644120"/>
            <a:ext cx="744480" cy="732960"/>
          </a:xfrm>
          <a:prstGeom prst="rect">
            <a:avLst/>
          </a:prstGeom>
          <a:ln>
            <a:noFill/>
          </a:ln>
        </p:spPr>
      </p:pic>
      <p:pic>
        <p:nvPicPr>
          <p:cNvPr id="155" name="Рисунок 154"/>
          <p:cNvPicPr/>
          <p:nvPr/>
        </p:nvPicPr>
        <p:blipFill>
          <a:blip r:embed="rId9"/>
          <a:stretch/>
        </p:blipFill>
        <p:spPr>
          <a:xfrm>
            <a:off x="6436080" y="901080"/>
            <a:ext cx="3715560" cy="5146560"/>
          </a:xfrm>
          <a:prstGeom prst="rect">
            <a:avLst/>
          </a:prstGeom>
          <a:ln>
            <a:noFill/>
          </a:ln>
        </p:spPr>
      </p:pic>
      <p:pic>
        <p:nvPicPr>
          <p:cNvPr id="156" name="Рисунок 155"/>
          <p:cNvPicPr/>
          <p:nvPr/>
        </p:nvPicPr>
        <p:blipFill>
          <a:blip r:embed="rId10"/>
          <a:stretch/>
        </p:blipFill>
        <p:spPr>
          <a:xfrm>
            <a:off x="1872000" y="1224000"/>
            <a:ext cx="3455640" cy="4752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Рисунок 2"/>
          <p:cNvPicPr/>
          <p:nvPr/>
        </p:nvPicPr>
        <p:blipFill>
          <a:blip r:embed="rId2"/>
          <a:stretch/>
        </p:blipFill>
        <p:spPr>
          <a:xfrm>
            <a:off x="0" y="388080"/>
            <a:ext cx="12308760" cy="6468480"/>
          </a:xfrm>
          <a:prstGeom prst="rect">
            <a:avLst/>
          </a:prstGeom>
          <a:ln>
            <a:noFill/>
          </a:ln>
        </p:spPr>
      </p:pic>
      <p:sp>
        <p:nvSpPr>
          <p:cNvPr id="158" name="CustomShape 1"/>
          <p:cNvSpPr/>
          <p:nvPr/>
        </p:nvSpPr>
        <p:spPr>
          <a:xfrm>
            <a:off x="4801680" y="858960"/>
            <a:ext cx="1129320" cy="363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uk-UA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Наш опыт</a:t>
            </a:r>
            <a:endParaRPr lang="uk-UA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59" name="Рисунок 4"/>
          <p:cNvPicPr/>
          <p:nvPr/>
        </p:nvPicPr>
        <p:blipFill>
          <a:blip r:embed="rId3"/>
          <a:stretch/>
        </p:blipFill>
        <p:spPr>
          <a:xfrm>
            <a:off x="3138120" y="388080"/>
            <a:ext cx="5353200" cy="838800"/>
          </a:xfrm>
          <a:prstGeom prst="rect">
            <a:avLst/>
          </a:prstGeom>
          <a:ln>
            <a:noFill/>
          </a:ln>
        </p:spPr>
      </p:pic>
      <p:sp>
        <p:nvSpPr>
          <p:cNvPr id="160" name="CustomShape 2"/>
          <p:cNvSpPr/>
          <p:nvPr/>
        </p:nvSpPr>
        <p:spPr>
          <a:xfrm>
            <a:off x="4810320" y="380160"/>
            <a:ext cx="261396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uk-UA" sz="2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Наші рішення:</a:t>
            </a:r>
            <a:endParaRPr lang="uk-UA" sz="2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61" name="Рисунок 6"/>
          <p:cNvPicPr/>
          <p:nvPr/>
        </p:nvPicPr>
        <p:blipFill>
          <a:blip r:embed="rId4"/>
          <a:stretch/>
        </p:blipFill>
        <p:spPr>
          <a:xfrm>
            <a:off x="373320" y="1566720"/>
            <a:ext cx="11817360" cy="4929480"/>
          </a:xfrm>
          <a:prstGeom prst="rect">
            <a:avLst/>
          </a:prstGeom>
          <a:ln>
            <a:noFill/>
          </a:ln>
        </p:spPr>
      </p:pic>
      <p:pic>
        <p:nvPicPr>
          <p:cNvPr id="162" name="Рисунок 7"/>
          <p:cNvPicPr/>
          <p:nvPr/>
        </p:nvPicPr>
        <p:blipFill>
          <a:blip r:embed="rId5"/>
          <a:stretch/>
        </p:blipFill>
        <p:spPr>
          <a:xfrm>
            <a:off x="937440" y="1228320"/>
            <a:ext cx="2605320" cy="2586960"/>
          </a:xfrm>
          <a:prstGeom prst="rect">
            <a:avLst/>
          </a:prstGeom>
          <a:ln>
            <a:noFill/>
          </a:ln>
        </p:spPr>
      </p:pic>
      <p:pic>
        <p:nvPicPr>
          <p:cNvPr id="163" name="Рисунок 8"/>
          <p:cNvPicPr/>
          <p:nvPr/>
        </p:nvPicPr>
        <p:blipFill>
          <a:blip r:embed="rId6"/>
          <a:stretch/>
        </p:blipFill>
        <p:spPr>
          <a:xfrm>
            <a:off x="4449960" y="1228320"/>
            <a:ext cx="2617200" cy="2617200"/>
          </a:xfrm>
          <a:prstGeom prst="rect">
            <a:avLst/>
          </a:prstGeom>
          <a:ln>
            <a:noFill/>
          </a:ln>
        </p:spPr>
      </p:pic>
      <p:pic>
        <p:nvPicPr>
          <p:cNvPr id="164" name="Рисунок 9"/>
          <p:cNvPicPr/>
          <p:nvPr/>
        </p:nvPicPr>
        <p:blipFill>
          <a:blip r:embed="rId7"/>
          <a:stretch/>
        </p:blipFill>
        <p:spPr>
          <a:xfrm>
            <a:off x="7917480" y="1228320"/>
            <a:ext cx="2558160" cy="2564280"/>
          </a:xfrm>
          <a:prstGeom prst="rect">
            <a:avLst/>
          </a:prstGeom>
          <a:ln>
            <a:noFill/>
          </a:ln>
        </p:spPr>
      </p:pic>
      <p:sp>
        <p:nvSpPr>
          <p:cNvPr id="165" name="CustomShape 3"/>
          <p:cNvSpPr/>
          <p:nvPr/>
        </p:nvSpPr>
        <p:spPr>
          <a:xfrm>
            <a:off x="946440" y="4558320"/>
            <a:ext cx="2138400" cy="363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uk-UA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Заголовок решения</a:t>
            </a:r>
            <a:endParaRPr lang="uk-UA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6" name="CustomShape 4"/>
          <p:cNvSpPr/>
          <p:nvPr/>
        </p:nvSpPr>
        <p:spPr>
          <a:xfrm>
            <a:off x="955800" y="5330160"/>
            <a:ext cx="2598480" cy="819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uk-UA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Краткое описание решения </a:t>
            </a:r>
            <a:endParaRPr lang="uk-UA" sz="16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uk-UA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Краткое описание решения </a:t>
            </a:r>
            <a:endParaRPr lang="uk-UA" sz="16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uk-UA" sz="16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7" name="CustomShape 5"/>
          <p:cNvSpPr/>
          <p:nvPr/>
        </p:nvSpPr>
        <p:spPr>
          <a:xfrm>
            <a:off x="4599000" y="5264640"/>
            <a:ext cx="2598480" cy="819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uk-UA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Краткое описание решения</a:t>
            </a:r>
            <a:endParaRPr lang="uk-UA" sz="16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uk-UA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Краткое описание решения </a:t>
            </a:r>
            <a:endParaRPr lang="uk-UA" sz="16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uk-UA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</a:t>
            </a:r>
            <a:endParaRPr lang="uk-UA" sz="16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8" name="CustomShape 6"/>
          <p:cNvSpPr/>
          <p:nvPr/>
        </p:nvSpPr>
        <p:spPr>
          <a:xfrm>
            <a:off x="8012160" y="5290920"/>
            <a:ext cx="2598480" cy="819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uk-UA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Краткое описание решения</a:t>
            </a:r>
            <a:endParaRPr lang="uk-UA" sz="16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uk-UA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Краткое описание решения </a:t>
            </a:r>
            <a:endParaRPr lang="uk-UA" sz="16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uk-UA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</a:t>
            </a:r>
            <a:endParaRPr lang="uk-UA" sz="16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69" name="Рисунок 16"/>
          <p:cNvPicPr/>
          <p:nvPr/>
        </p:nvPicPr>
        <p:blipFill>
          <a:blip r:embed="rId8"/>
          <a:stretch/>
        </p:blipFill>
        <p:spPr>
          <a:xfrm>
            <a:off x="0" y="0"/>
            <a:ext cx="12315240" cy="519120"/>
          </a:xfrm>
          <a:prstGeom prst="rect">
            <a:avLst/>
          </a:prstGeom>
          <a:ln>
            <a:noFill/>
          </a:ln>
        </p:spPr>
      </p:pic>
      <p:pic>
        <p:nvPicPr>
          <p:cNvPr id="170" name="Рисунок 17"/>
          <p:cNvPicPr/>
          <p:nvPr/>
        </p:nvPicPr>
        <p:blipFill>
          <a:blip r:embed="rId9"/>
          <a:stretch/>
        </p:blipFill>
        <p:spPr>
          <a:xfrm>
            <a:off x="937440" y="1206720"/>
            <a:ext cx="2605320" cy="2603880"/>
          </a:xfrm>
          <a:prstGeom prst="rect">
            <a:avLst/>
          </a:prstGeom>
          <a:ln>
            <a:noFill/>
          </a:ln>
        </p:spPr>
      </p:pic>
      <p:sp>
        <p:nvSpPr>
          <p:cNvPr id="171" name="CustomShape 7"/>
          <p:cNvSpPr/>
          <p:nvPr/>
        </p:nvSpPr>
        <p:spPr>
          <a:xfrm>
            <a:off x="8127000" y="4591800"/>
            <a:ext cx="2138400" cy="363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uk-UA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Заголовок решения</a:t>
            </a:r>
            <a:endParaRPr lang="uk-UA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2" name="CustomShape 8"/>
          <p:cNvSpPr/>
          <p:nvPr/>
        </p:nvSpPr>
        <p:spPr>
          <a:xfrm>
            <a:off x="4745160" y="4618440"/>
            <a:ext cx="2138400" cy="363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uk-UA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Заголовок решения</a:t>
            </a:r>
            <a:endParaRPr lang="uk-UA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Рисунок 4"/>
          <p:cNvPicPr/>
          <p:nvPr/>
        </p:nvPicPr>
        <p:blipFill>
          <a:blip r:embed="rId2"/>
          <a:stretch/>
        </p:blipFill>
        <p:spPr>
          <a:xfrm>
            <a:off x="0" y="0"/>
            <a:ext cx="12513960" cy="6856560"/>
          </a:xfrm>
          <a:prstGeom prst="rect">
            <a:avLst/>
          </a:prstGeom>
          <a:ln>
            <a:noFill/>
          </a:ln>
        </p:spPr>
      </p:pic>
      <p:sp>
        <p:nvSpPr>
          <p:cNvPr id="174" name="CustomShape 1"/>
          <p:cNvSpPr/>
          <p:nvPr/>
        </p:nvSpPr>
        <p:spPr>
          <a:xfrm>
            <a:off x="2117880" y="138600"/>
            <a:ext cx="733212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uk-UA" sz="24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Створюємо програмні рішення для різних галузей:</a:t>
            </a:r>
            <a:endParaRPr lang="uk-UA" sz="2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75" name="Рисунок 7"/>
          <p:cNvPicPr/>
          <p:nvPr/>
        </p:nvPicPr>
        <p:blipFill>
          <a:blip r:embed="rId3"/>
          <a:stretch/>
        </p:blipFill>
        <p:spPr>
          <a:xfrm>
            <a:off x="781560" y="1616400"/>
            <a:ext cx="3053520" cy="3053520"/>
          </a:xfrm>
          <a:prstGeom prst="rect">
            <a:avLst/>
          </a:prstGeom>
          <a:ln>
            <a:noFill/>
          </a:ln>
        </p:spPr>
      </p:pic>
      <p:sp>
        <p:nvSpPr>
          <p:cNvPr id="176" name="CustomShape 2"/>
          <p:cNvSpPr/>
          <p:nvPr/>
        </p:nvSpPr>
        <p:spPr>
          <a:xfrm>
            <a:off x="1053000" y="5092200"/>
            <a:ext cx="2510280" cy="820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uk-UA" sz="24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  Підприємства </a:t>
            </a:r>
            <a:endParaRPr lang="uk-UA" sz="2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uk-UA" sz="24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  харчової галузі</a:t>
            </a:r>
            <a:endParaRPr lang="uk-UA" sz="2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77" name="Рисунок 9"/>
          <p:cNvPicPr/>
          <p:nvPr/>
        </p:nvPicPr>
        <p:blipFill>
          <a:blip r:embed="rId4"/>
          <a:stretch/>
        </p:blipFill>
        <p:spPr>
          <a:xfrm>
            <a:off x="4914000" y="1737000"/>
            <a:ext cx="2973240" cy="2973240"/>
          </a:xfrm>
          <a:prstGeom prst="rect">
            <a:avLst/>
          </a:prstGeom>
          <a:ln>
            <a:noFill/>
          </a:ln>
        </p:spPr>
      </p:pic>
      <p:sp>
        <p:nvSpPr>
          <p:cNvPr id="178" name="CustomShape 3"/>
          <p:cNvSpPr/>
          <p:nvPr/>
        </p:nvSpPr>
        <p:spPr>
          <a:xfrm flipH="1">
            <a:off x="4895280" y="5046120"/>
            <a:ext cx="266364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uk-UA" sz="24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       Мережі аптек</a:t>
            </a:r>
            <a:endParaRPr lang="uk-UA" sz="2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79" name="Рисунок 11"/>
          <p:cNvPicPr/>
          <p:nvPr/>
        </p:nvPicPr>
        <p:blipFill>
          <a:blip r:embed="rId5"/>
          <a:stretch/>
        </p:blipFill>
        <p:spPr>
          <a:xfrm>
            <a:off x="8714880" y="1696680"/>
            <a:ext cx="2973240" cy="2973240"/>
          </a:xfrm>
          <a:prstGeom prst="rect">
            <a:avLst/>
          </a:prstGeom>
          <a:ln>
            <a:noFill/>
          </a:ln>
        </p:spPr>
      </p:pic>
      <p:sp>
        <p:nvSpPr>
          <p:cNvPr id="180" name="CustomShape 4"/>
          <p:cNvSpPr/>
          <p:nvPr/>
        </p:nvSpPr>
        <p:spPr>
          <a:xfrm>
            <a:off x="9149760" y="5014080"/>
            <a:ext cx="2373120" cy="820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uk-UA" sz="24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Мережі магазинів </a:t>
            </a:r>
            <a:endParaRPr lang="uk-UA" sz="2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uk-UA" sz="24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одягу та взуття</a:t>
            </a:r>
            <a:endParaRPr lang="uk-UA" sz="2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81" name="Рисунок 13"/>
          <p:cNvPicPr/>
          <p:nvPr/>
        </p:nvPicPr>
        <p:blipFill>
          <a:blip r:embed="rId6"/>
          <a:stretch/>
        </p:blipFill>
        <p:spPr>
          <a:xfrm>
            <a:off x="12003480" y="2637360"/>
            <a:ext cx="510840" cy="1172160"/>
          </a:xfrm>
          <a:prstGeom prst="rect">
            <a:avLst/>
          </a:prstGeom>
          <a:ln>
            <a:noFill/>
          </a:ln>
        </p:spPr>
      </p:pic>
      <p:pic>
        <p:nvPicPr>
          <p:cNvPr id="182" name="Рисунок 14"/>
          <p:cNvPicPr/>
          <p:nvPr/>
        </p:nvPicPr>
        <p:blipFill>
          <a:blip r:embed="rId7"/>
          <a:stretch/>
        </p:blipFill>
        <p:spPr>
          <a:xfrm>
            <a:off x="0" y="2528640"/>
            <a:ext cx="780120" cy="1229040"/>
          </a:xfrm>
          <a:prstGeom prst="rect">
            <a:avLst/>
          </a:prstGeom>
          <a:ln>
            <a:noFill/>
          </a:ln>
        </p:spPr>
      </p:pic>
      <p:pic>
        <p:nvPicPr>
          <p:cNvPr id="183" name="Рисунок 1"/>
          <p:cNvPicPr/>
          <p:nvPr/>
        </p:nvPicPr>
        <p:blipFill>
          <a:blip r:embed="rId8"/>
          <a:stretch/>
        </p:blipFill>
        <p:spPr>
          <a:xfrm>
            <a:off x="8714880" y="1696680"/>
            <a:ext cx="2973240" cy="2973240"/>
          </a:xfrm>
          <a:prstGeom prst="rect">
            <a:avLst/>
          </a:prstGeom>
          <a:ln>
            <a:noFill/>
          </a:ln>
        </p:spPr>
      </p:pic>
      <p:pic>
        <p:nvPicPr>
          <p:cNvPr id="184" name="Рисунок 3"/>
          <p:cNvPicPr/>
          <p:nvPr/>
        </p:nvPicPr>
        <p:blipFill>
          <a:blip r:embed="rId9"/>
          <a:stretch/>
        </p:blipFill>
        <p:spPr>
          <a:xfrm>
            <a:off x="4824000" y="1643040"/>
            <a:ext cx="3153240" cy="3160440"/>
          </a:xfrm>
          <a:prstGeom prst="rect">
            <a:avLst/>
          </a:prstGeom>
          <a:ln>
            <a:noFill/>
          </a:ln>
        </p:spPr>
      </p:pic>
      <p:pic>
        <p:nvPicPr>
          <p:cNvPr id="185" name="Рисунок 15"/>
          <p:cNvPicPr/>
          <p:nvPr/>
        </p:nvPicPr>
        <p:blipFill>
          <a:blip r:embed="rId10"/>
          <a:stretch/>
        </p:blipFill>
        <p:spPr>
          <a:xfrm>
            <a:off x="784440" y="1590120"/>
            <a:ext cx="3050640" cy="31064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Рисунок 3"/>
          <p:cNvPicPr/>
          <p:nvPr/>
        </p:nvPicPr>
        <p:blipFill>
          <a:blip r:embed="rId2"/>
          <a:stretch/>
        </p:blipFill>
        <p:spPr>
          <a:xfrm>
            <a:off x="0" y="0"/>
            <a:ext cx="12190680" cy="6856560"/>
          </a:xfrm>
          <a:prstGeom prst="rect">
            <a:avLst/>
          </a:prstGeom>
          <a:ln>
            <a:noFill/>
          </a:ln>
        </p:spPr>
      </p:pic>
      <p:pic>
        <p:nvPicPr>
          <p:cNvPr id="187" name="Рисунок 4"/>
          <p:cNvPicPr/>
          <p:nvPr/>
        </p:nvPicPr>
        <p:blipFill>
          <a:blip r:embed="rId3"/>
          <a:stretch/>
        </p:blipFill>
        <p:spPr>
          <a:xfrm>
            <a:off x="0" y="0"/>
            <a:ext cx="12513960" cy="6856560"/>
          </a:xfrm>
          <a:prstGeom prst="rect">
            <a:avLst/>
          </a:prstGeom>
          <a:ln>
            <a:noFill/>
          </a:ln>
        </p:spPr>
      </p:pic>
      <p:sp>
        <p:nvSpPr>
          <p:cNvPr id="188" name="CustomShape 1"/>
          <p:cNvSpPr/>
          <p:nvPr/>
        </p:nvSpPr>
        <p:spPr>
          <a:xfrm>
            <a:off x="2117880" y="138600"/>
            <a:ext cx="733212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uk-UA" sz="24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Створюємо програмні рішення для різних галузей:</a:t>
            </a:r>
            <a:endParaRPr lang="uk-UA" sz="2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9" name="CustomShape 2"/>
          <p:cNvSpPr/>
          <p:nvPr/>
        </p:nvSpPr>
        <p:spPr>
          <a:xfrm>
            <a:off x="944280" y="5303160"/>
            <a:ext cx="302364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uk-UA" sz="24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Реклама та маркетинг</a:t>
            </a:r>
            <a:endParaRPr lang="uk-UA" sz="2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0" name="CustomShape 3"/>
          <p:cNvSpPr/>
          <p:nvPr/>
        </p:nvSpPr>
        <p:spPr>
          <a:xfrm flipH="1">
            <a:off x="4912560" y="5322960"/>
            <a:ext cx="394236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uk-UA" sz="24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Громадське харчування</a:t>
            </a:r>
            <a:endParaRPr lang="uk-UA" sz="2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1" name="CustomShape 4"/>
          <p:cNvSpPr/>
          <p:nvPr/>
        </p:nvSpPr>
        <p:spPr>
          <a:xfrm>
            <a:off x="9637560" y="5322960"/>
            <a:ext cx="114300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uk-UA" sz="24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Туризм</a:t>
            </a:r>
            <a:endParaRPr lang="uk-UA" sz="2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92" name="Рисунок 12"/>
          <p:cNvPicPr/>
          <p:nvPr/>
        </p:nvPicPr>
        <p:blipFill>
          <a:blip r:embed="rId4"/>
          <a:stretch/>
        </p:blipFill>
        <p:spPr>
          <a:xfrm>
            <a:off x="12003480" y="2637360"/>
            <a:ext cx="510840" cy="1172160"/>
          </a:xfrm>
          <a:prstGeom prst="rect">
            <a:avLst/>
          </a:prstGeom>
          <a:ln>
            <a:noFill/>
          </a:ln>
        </p:spPr>
      </p:pic>
      <p:pic>
        <p:nvPicPr>
          <p:cNvPr id="193" name="Рисунок 13"/>
          <p:cNvPicPr/>
          <p:nvPr/>
        </p:nvPicPr>
        <p:blipFill>
          <a:blip r:embed="rId5"/>
          <a:stretch/>
        </p:blipFill>
        <p:spPr>
          <a:xfrm>
            <a:off x="0" y="2528640"/>
            <a:ext cx="780120" cy="1229040"/>
          </a:xfrm>
          <a:prstGeom prst="rect">
            <a:avLst/>
          </a:prstGeom>
          <a:ln>
            <a:noFill/>
          </a:ln>
        </p:spPr>
      </p:pic>
      <p:pic>
        <p:nvPicPr>
          <p:cNvPr id="194" name="Рисунок 2"/>
          <p:cNvPicPr/>
          <p:nvPr/>
        </p:nvPicPr>
        <p:blipFill>
          <a:blip r:embed="rId6"/>
          <a:stretch/>
        </p:blipFill>
        <p:spPr>
          <a:xfrm>
            <a:off x="8681040" y="1676520"/>
            <a:ext cx="3093480" cy="3093480"/>
          </a:xfrm>
          <a:prstGeom prst="rect">
            <a:avLst/>
          </a:prstGeom>
          <a:ln>
            <a:noFill/>
          </a:ln>
        </p:spPr>
      </p:pic>
      <p:pic>
        <p:nvPicPr>
          <p:cNvPr id="195" name="Рисунок 14"/>
          <p:cNvPicPr/>
          <p:nvPr/>
        </p:nvPicPr>
        <p:blipFill>
          <a:blip r:embed="rId7"/>
          <a:stretch/>
        </p:blipFill>
        <p:spPr>
          <a:xfrm>
            <a:off x="781200" y="1678680"/>
            <a:ext cx="3093480" cy="3093480"/>
          </a:xfrm>
          <a:prstGeom prst="rect">
            <a:avLst/>
          </a:prstGeom>
          <a:ln>
            <a:noFill/>
          </a:ln>
        </p:spPr>
      </p:pic>
      <p:pic>
        <p:nvPicPr>
          <p:cNvPr id="196" name="Рисунок 15"/>
          <p:cNvPicPr/>
          <p:nvPr/>
        </p:nvPicPr>
        <p:blipFill>
          <a:blip r:embed="rId8"/>
          <a:stretch/>
        </p:blipFill>
        <p:spPr>
          <a:xfrm>
            <a:off x="4803120" y="1679760"/>
            <a:ext cx="3092760" cy="3092760"/>
          </a:xfrm>
          <a:prstGeom prst="rect">
            <a:avLst/>
          </a:prstGeom>
          <a:ln>
            <a:noFill/>
          </a:ln>
        </p:spPr>
      </p:pic>
      <p:pic>
        <p:nvPicPr>
          <p:cNvPr id="197" name="Рисунок 1"/>
          <p:cNvPicPr/>
          <p:nvPr/>
        </p:nvPicPr>
        <p:blipFill>
          <a:blip r:embed="rId9"/>
          <a:stretch/>
        </p:blipFill>
        <p:spPr>
          <a:xfrm>
            <a:off x="4790880" y="1653480"/>
            <a:ext cx="3116880" cy="3116880"/>
          </a:xfrm>
          <a:prstGeom prst="rect">
            <a:avLst/>
          </a:prstGeom>
          <a:ln>
            <a:noFill/>
          </a:ln>
        </p:spPr>
      </p:pic>
      <p:pic>
        <p:nvPicPr>
          <p:cNvPr id="198" name="Рисунок 6"/>
          <p:cNvPicPr/>
          <p:nvPr/>
        </p:nvPicPr>
        <p:blipFill>
          <a:blip r:embed="rId10"/>
          <a:stretch/>
        </p:blipFill>
        <p:spPr>
          <a:xfrm>
            <a:off x="758160" y="1653480"/>
            <a:ext cx="3116880" cy="3116880"/>
          </a:xfrm>
          <a:prstGeom prst="rect">
            <a:avLst/>
          </a:prstGeom>
          <a:ln>
            <a:noFill/>
          </a:ln>
        </p:spPr>
      </p:pic>
      <p:pic>
        <p:nvPicPr>
          <p:cNvPr id="199" name="Рисунок 8"/>
          <p:cNvPicPr/>
          <p:nvPr/>
        </p:nvPicPr>
        <p:blipFill>
          <a:blip r:embed="rId11"/>
          <a:stretch/>
        </p:blipFill>
        <p:spPr>
          <a:xfrm>
            <a:off x="8662320" y="1676520"/>
            <a:ext cx="3093480" cy="3093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Рисунок 3"/>
          <p:cNvPicPr/>
          <p:nvPr/>
        </p:nvPicPr>
        <p:blipFill>
          <a:blip r:embed="rId2"/>
          <a:stretch/>
        </p:blipFill>
        <p:spPr>
          <a:xfrm>
            <a:off x="0" y="0"/>
            <a:ext cx="12308760" cy="6551640"/>
          </a:xfrm>
          <a:prstGeom prst="rect">
            <a:avLst/>
          </a:prstGeom>
          <a:ln>
            <a:noFill/>
          </a:ln>
        </p:spPr>
      </p:pic>
      <p:sp>
        <p:nvSpPr>
          <p:cNvPr id="201" name="CustomShape 1"/>
          <p:cNvSpPr/>
          <p:nvPr/>
        </p:nvSpPr>
        <p:spPr>
          <a:xfrm>
            <a:off x="4801680" y="858960"/>
            <a:ext cx="1129320" cy="363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uk-UA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Наш опыт</a:t>
            </a:r>
            <a:endParaRPr lang="uk-UA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02" name="Рисунок 5"/>
          <p:cNvPicPr/>
          <p:nvPr/>
        </p:nvPicPr>
        <p:blipFill>
          <a:blip r:embed="rId3"/>
          <a:stretch/>
        </p:blipFill>
        <p:spPr>
          <a:xfrm>
            <a:off x="0" y="0"/>
            <a:ext cx="12190680" cy="6856560"/>
          </a:xfrm>
          <a:prstGeom prst="rect">
            <a:avLst/>
          </a:prstGeom>
          <a:ln>
            <a:noFill/>
          </a:ln>
        </p:spPr>
      </p:pic>
      <p:sp>
        <p:nvSpPr>
          <p:cNvPr id="203" name="CustomShape 2"/>
          <p:cNvSpPr/>
          <p:nvPr/>
        </p:nvSpPr>
        <p:spPr>
          <a:xfrm>
            <a:off x="3285000" y="520920"/>
            <a:ext cx="562068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uk-UA" sz="2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Наш позитивний досвід роботи:</a:t>
            </a:r>
            <a:endParaRPr lang="uk-UA" sz="2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4" name="CustomShape 3"/>
          <p:cNvSpPr/>
          <p:nvPr/>
        </p:nvSpPr>
        <p:spPr>
          <a:xfrm>
            <a:off x="883800" y="5168160"/>
            <a:ext cx="6094440" cy="637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uk-UA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Краткое описание опыта </a:t>
            </a:r>
            <a:endParaRPr lang="uk-UA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uk-UA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Краткое описание опыта </a:t>
            </a:r>
            <a:endParaRPr lang="uk-UA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5" name="CustomShape 4"/>
          <p:cNvSpPr/>
          <p:nvPr/>
        </p:nvSpPr>
        <p:spPr>
          <a:xfrm>
            <a:off x="4793040" y="5200920"/>
            <a:ext cx="6094440" cy="637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uk-UA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Краткое описание опыта </a:t>
            </a:r>
            <a:endParaRPr lang="uk-UA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uk-UA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Краткое описание опыта </a:t>
            </a:r>
            <a:endParaRPr lang="uk-UA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6" name="CustomShape 5"/>
          <p:cNvSpPr/>
          <p:nvPr/>
        </p:nvSpPr>
        <p:spPr>
          <a:xfrm>
            <a:off x="8701920" y="5217480"/>
            <a:ext cx="6094440" cy="637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uk-UA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Краткое описание опыта </a:t>
            </a:r>
            <a:endParaRPr lang="uk-UA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uk-UA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Краткое описание опыта </a:t>
            </a:r>
            <a:endParaRPr lang="uk-UA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07" name="Рисунок 15"/>
          <p:cNvPicPr/>
          <p:nvPr/>
        </p:nvPicPr>
        <p:blipFill>
          <a:blip r:embed="rId4"/>
          <a:stretch/>
        </p:blipFill>
        <p:spPr>
          <a:xfrm>
            <a:off x="937440" y="1542240"/>
            <a:ext cx="2605320" cy="2603880"/>
          </a:xfrm>
          <a:prstGeom prst="rect">
            <a:avLst/>
          </a:prstGeom>
          <a:ln>
            <a:noFill/>
          </a:ln>
        </p:spPr>
      </p:pic>
      <p:pic>
        <p:nvPicPr>
          <p:cNvPr id="208" name="Рисунок 16"/>
          <p:cNvPicPr/>
          <p:nvPr/>
        </p:nvPicPr>
        <p:blipFill>
          <a:blip r:embed="rId5"/>
          <a:stretch/>
        </p:blipFill>
        <p:spPr>
          <a:xfrm>
            <a:off x="4793040" y="1451520"/>
            <a:ext cx="2693160" cy="2694960"/>
          </a:xfrm>
          <a:prstGeom prst="rect">
            <a:avLst/>
          </a:prstGeom>
          <a:ln>
            <a:noFill/>
          </a:ln>
        </p:spPr>
      </p:pic>
      <p:pic>
        <p:nvPicPr>
          <p:cNvPr id="209" name="Рисунок 17"/>
          <p:cNvPicPr/>
          <p:nvPr/>
        </p:nvPicPr>
        <p:blipFill>
          <a:blip r:embed="rId6"/>
          <a:stretch/>
        </p:blipFill>
        <p:spPr>
          <a:xfrm>
            <a:off x="8575920" y="1415520"/>
            <a:ext cx="2721960" cy="2721960"/>
          </a:xfrm>
          <a:prstGeom prst="rect">
            <a:avLst/>
          </a:prstGeom>
          <a:ln>
            <a:noFill/>
          </a:ln>
        </p:spPr>
      </p:pic>
      <p:sp>
        <p:nvSpPr>
          <p:cNvPr id="210" name="CustomShape 6"/>
          <p:cNvSpPr/>
          <p:nvPr/>
        </p:nvSpPr>
        <p:spPr>
          <a:xfrm>
            <a:off x="951840" y="4558320"/>
            <a:ext cx="2725200" cy="637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uk-UA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Лучше свой автопарк или</a:t>
            </a:r>
            <a:endParaRPr lang="uk-UA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uk-UA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арендовать автомобили?</a:t>
            </a:r>
            <a:endParaRPr lang="uk-UA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1" name="CustomShape 7"/>
          <p:cNvSpPr/>
          <p:nvPr/>
        </p:nvSpPr>
        <p:spPr>
          <a:xfrm>
            <a:off x="4559400" y="4521960"/>
            <a:ext cx="3189960" cy="637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uk-UA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Как правильно делать анализ </a:t>
            </a:r>
            <a:endParaRPr lang="uk-UA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uk-UA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маркетинговых акций</a:t>
            </a:r>
            <a:endParaRPr lang="uk-UA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2" name="CustomShape 8"/>
          <p:cNvSpPr/>
          <p:nvPr/>
        </p:nvSpPr>
        <p:spPr>
          <a:xfrm>
            <a:off x="8715600" y="4571280"/>
            <a:ext cx="2700720" cy="637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uk-UA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Как выбор ассортимента </a:t>
            </a:r>
            <a:endParaRPr lang="uk-UA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uk-UA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влияет на выручку</a:t>
            </a:r>
            <a:endParaRPr lang="uk-UA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Рисунок 3"/>
          <p:cNvPicPr/>
          <p:nvPr/>
        </p:nvPicPr>
        <p:blipFill>
          <a:blip r:embed="rId2"/>
          <a:stretch/>
        </p:blipFill>
        <p:spPr>
          <a:xfrm>
            <a:off x="0" y="2100240"/>
            <a:ext cx="12190680" cy="2656080"/>
          </a:xfrm>
          <a:prstGeom prst="rect">
            <a:avLst/>
          </a:prstGeom>
          <a:ln>
            <a:noFill/>
          </a:ln>
        </p:spPr>
      </p:pic>
      <p:sp>
        <p:nvSpPr>
          <p:cNvPr id="214" name="CustomShape 1"/>
          <p:cNvSpPr/>
          <p:nvPr/>
        </p:nvSpPr>
        <p:spPr>
          <a:xfrm>
            <a:off x="4146480" y="2100240"/>
            <a:ext cx="370332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uk-UA" sz="32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Компанія у цифрах</a:t>
            </a:r>
            <a:endParaRPr lang="uk-UA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15" name="Рисунок 214"/>
          <p:cNvPicPr/>
          <p:nvPr/>
        </p:nvPicPr>
        <p:blipFill>
          <a:blip r:embed="rId3"/>
          <a:srcRect t="24357"/>
          <a:stretch/>
        </p:blipFill>
        <p:spPr>
          <a:xfrm>
            <a:off x="2160" y="2880000"/>
            <a:ext cx="12191760" cy="1944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4216</TotalTime>
  <Words>624</Words>
  <Application>Microsoft Office PowerPoint</Application>
  <PresentationFormat>Широкоэкранный</PresentationFormat>
  <Paragraphs>148</Paragraphs>
  <Slides>28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3</vt:i4>
      </vt:variant>
      <vt:variant>
        <vt:lpstr>Заголовки слайдов</vt:lpstr>
      </vt:variant>
      <vt:variant>
        <vt:i4>28</vt:i4>
      </vt:variant>
    </vt:vector>
  </HeadingPairs>
  <TitlesOfParts>
    <vt:vector size="36" baseType="lpstr">
      <vt:lpstr>Arial</vt:lpstr>
      <vt:lpstr>Calibri</vt:lpstr>
      <vt:lpstr>DejaVu Sans</vt:lpstr>
      <vt:lpstr>Symbol</vt:lpstr>
      <vt:lpstr>Wingdings</vt:lpstr>
      <vt:lpstr>Office Theme</vt:lpstr>
      <vt:lpstr>Office Theme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subject/>
  <dc:creator>Максим Соболев</dc:creator>
  <dc:description/>
  <cp:lastModifiedBy>Максим Соболев</cp:lastModifiedBy>
  <cp:revision>71</cp:revision>
  <cp:lastPrinted>2018-08-03T10:03:06Z</cp:lastPrinted>
  <dcterms:created xsi:type="dcterms:W3CDTF">2018-07-16T21:18:06Z</dcterms:created>
  <dcterms:modified xsi:type="dcterms:W3CDTF">2018-08-04T09:01:32Z</dcterms:modified>
  <dc:language>uk-UA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Широкоэкранный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28</vt:i4>
  </property>
</Properties>
</file>